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166" r:id="rId5"/>
    <p:sldMasterId id="2147485183" r:id="rId6"/>
    <p:sldMasterId id="2147485197" r:id="rId7"/>
  </p:sldMasterIdLst>
  <p:notesMasterIdLst>
    <p:notesMasterId r:id="rId42"/>
  </p:notesMasterIdLst>
  <p:handoutMasterIdLst>
    <p:handoutMasterId r:id="rId43"/>
  </p:handoutMasterIdLst>
  <p:sldIdLst>
    <p:sldId id="2076138208" r:id="rId8"/>
    <p:sldId id="277" r:id="rId9"/>
    <p:sldId id="2051" r:id="rId10"/>
    <p:sldId id="2147478114" r:id="rId11"/>
    <p:sldId id="2147478119" r:id="rId12"/>
    <p:sldId id="2147478110" r:id="rId13"/>
    <p:sldId id="2147478112" r:id="rId14"/>
    <p:sldId id="2147478129" r:id="rId15"/>
    <p:sldId id="2147478134" r:id="rId16"/>
    <p:sldId id="2147478076" r:id="rId17"/>
    <p:sldId id="2147478085" r:id="rId18"/>
    <p:sldId id="2147478133" r:id="rId19"/>
    <p:sldId id="2147478092" r:id="rId20"/>
    <p:sldId id="2147478117" r:id="rId21"/>
    <p:sldId id="2147478130" r:id="rId22"/>
    <p:sldId id="2147478131" r:id="rId23"/>
    <p:sldId id="2147478113" r:id="rId24"/>
    <p:sldId id="2147478120" r:id="rId25"/>
    <p:sldId id="2147478136" r:id="rId26"/>
    <p:sldId id="2147478121" r:id="rId27"/>
    <p:sldId id="2147478124" r:id="rId28"/>
    <p:sldId id="2147478118" r:id="rId29"/>
    <p:sldId id="2147478137" r:id="rId30"/>
    <p:sldId id="2147478109" r:id="rId31"/>
    <p:sldId id="2147478094" r:id="rId32"/>
    <p:sldId id="10637" r:id="rId33"/>
    <p:sldId id="2147478128" r:id="rId34"/>
    <p:sldId id="2147478108" r:id="rId35"/>
    <p:sldId id="2147478077" r:id="rId36"/>
    <p:sldId id="2147478079" r:id="rId37"/>
    <p:sldId id="2147478080" r:id="rId38"/>
    <p:sldId id="2147478086" r:id="rId39"/>
    <p:sldId id="2147478087" r:id="rId40"/>
    <p:sldId id="2147478088"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Title" id="{38B656EC-D568-4EF7-8842-9FA1AE1192C9}">
          <p14:sldIdLst>
            <p14:sldId id="2076138208"/>
            <p14:sldId id="277"/>
            <p14:sldId id="2051"/>
          </p14:sldIdLst>
        </p14:section>
        <p14:section name="Formula 1" id="{E693C70E-43AA-4B9C-B2AF-E72338DA6E83}">
          <p14:sldIdLst>
            <p14:sldId id="2147478114"/>
            <p14:sldId id="2147478119"/>
          </p14:sldIdLst>
        </p14:section>
        <p14:section name="Medallion Architecture" id="{149DC85E-E4C5-4E74-9778-96AA8D3C1D0F}">
          <p14:sldIdLst>
            <p14:sldId id="2147478110"/>
            <p14:sldId id="2147478112"/>
            <p14:sldId id="2147478129"/>
            <p14:sldId id="2147478134"/>
          </p14:sldIdLst>
        </p14:section>
        <p14:section name="What is ADX" id="{556C2B89-60C5-4AD6-B947-C9DA189F7A3B}">
          <p14:sldIdLst>
            <p14:sldId id="2147478076"/>
            <p14:sldId id="2147478085"/>
            <p14:sldId id="2147478133"/>
          </p14:sldIdLst>
        </p14:section>
        <p14:section name="Architecture" id="{2181AE7D-175A-4BA9-84FD-350574AC32EF}">
          <p14:sldIdLst>
            <p14:sldId id="2147478092"/>
            <p14:sldId id="2147478117"/>
            <p14:sldId id="2147478130"/>
            <p14:sldId id="2147478131"/>
            <p14:sldId id="2147478113"/>
            <p14:sldId id="2147478120"/>
            <p14:sldId id="2147478136"/>
            <p14:sldId id="2147478121"/>
            <p14:sldId id="2147478124"/>
            <p14:sldId id="2147478118"/>
          </p14:sldIdLst>
        </p14:section>
        <p14:section name="Wrap up" id="{476DF0BB-0866-4449-B855-80B8D9AE96E3}">
          <p14:sldIdLst>
            <p14:sldId id="2147478137"/>
            <p14:sldId id="2147478109"/>
            <p14:sldId id="2147478094"/>
            <p14:sldId id="10637"/>
          </p14:sldIdLst>
        </p14:section>
        <p14:section name="Appendix" id="{3471559F-EFF0-4656-B44D-6AD8EA79E557}">
          <p14:sldIdLst>
            <p14:sldId id="2147478128"/>
            <p14:sldId id="2147478108"/>
            <p14:sldId id="2147478077"/>
            <p14:sldId id="2147478079"/>
            <p14:sldId id="2147478080"/>
            <p14:sldId id="2147478086"/>
            <p14:sldId id="2147478087"/>
            <p14:sldId id="21474780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F"/>
    <a:srgbClr val="243A5E"/>
    <a:srgbClr val="666666"/>
    <a:srgbClr val="000000"/>
    <a:srgbClr val="FFFFFF"/>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4CE6B-E597-4A75-B8CE-D27ACA01C592}" v="36" dt="2024-11-08T03:35:44.7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8" autoAdjust="0"/>
    <p:restoredTop sz="71733" autoAdjust="0"/>
  </p:normalViewPr>
  <p:slideViewPr>
    <p:cSldViewPr snapToGrid="0">
      <p:cViewPr varScale="1">
        <p:scale>
          <a:sx n="79" d="100"/>
          <a:sy n="79" d="100"/>
        </p:scale>
        <p:origin x="1276" y="60"/>
      </p:cViewPr>
      <p:guideLst/>
    </p:cSldViewPr>
  </p:slideViewPr>
  <p:outlineViewPr>
    <p:cViewPr>
      <p:scale>
        <a:sx n="33" d="100"/>
        <a:sy n="33" d="100"/>
      </p:scale>
      <p:origin x="0" y="-1092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92" d="100"/>
          <a:sy n="92" d="100"/>
        </p:scale>
        <p:origin x="4114"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on Campbell" userId="c0fd8b2c1dc026c3" providerId="LiveId" clId="{16A4CE6B-E597-4A75-B8CE-D27ACA01C592}"/>
    <pc:docChg chg="undo redo custSel addSld delSld modSld sldOrd addSection delSection modSection">
      <pc:chgData name="Callon Campbell" userId="c0fd8b2c1dc026c3" providerId="LiveId" clId="{16A4CE6B-E597-4A75-B8CE-D27ACA01C592}" dt="2024-11-08T03:34:59.342" v="5820" actId="17851"/>
      <pc:docMkLst>
        <pc:docMk/>
      </pc:docMkLst>
      <pc:sldChg chg="del mod ord modShow">
        <pc:chgData name="Callon Campbell" userId="c0fd8b2c1dc026c3" providerId="LiveId" clId="{16A4CE6B-E597-4A75-B8CE-D27ACA01C592}" dt="2024-11-08T03:34:54.438" v="5819" actId="47"/>
        <pc:sldMkLst>
          <pc:docMk/>
          <pc:sldMk cId="203203085" sldId="1527"/>
        </pc:sldMkLst>
      </pc:sldChg>
      <pc:sldChg chg="del">
        <pc:chgData name="Callon Campbell" userId="c0fd8b2c1dc026c3" providerId="LiveId" clId="{16A4CE6B-E597-4A75-B8CE-D27ACA01C592}" dt="2024-11-05T04:56:57.152" v="70" actId="47"/>
        <pc:sldMkLst>
          <pc:docMk/>
          <pc:sldMk cId="3249496989" sldId="1529"/>
        </pc:sldMkLst>
      </pc:sldChg>
      <pc:sldChg chg="modSp mod modNotesTx">
        <pc:chgData name="Callon Campbell" userId="c0fd8b2c1dc026c3" providerId="LiveId" clId="{16A4CE6B-E597-4A75-B8CE-D27ACA01C592}" dt="2024-11-07T02:25:38.388" v="4867" actId="20577"/>
        <pc:sldMkLst>
          <pc:docMk/>
          <pc:sldMk cId="4178565498" sldId="2051"/>
        </pc:sldMkLst>
        <pc:spChg chg="mod">
          <ac:chgData name="Callon Campbell" userId="c0fd8b2c1dc026c3" providerId="LiveId" clId="{16A4CE6B-E597-4A75-B8CE-D27ACA01C592}" dt="2024-11-07T02:24:53.190" v="4860" actId="6549"/>
          <ac:spMkLst>
            <pc:docMk/>
            <pc:sldMk cId="4178565498" sldId="2051"/>
            <ac:spMk id="7" creationId="{61F6BD0B-C4D8-42DE-A3A7-50D8219CE639}"/>
          </ac:spMkLst>
        </pc:spChg>
      </pc:sldChg>
      <pc:sldChg chg="modSp mod">
        <pc:chgData name="Callon Campbell" userId="c0fd8b2c1dc026c3" providerId="LiveId" clId="{16A4CE6B-E597-4A75-B8CE-D27ACA01C592}" dt="2024-11-05T04:54:09.583" v="39" actId="1076"/>
        <pc:sldMkLst>
          <pc:docMk/>
          <pc:sldMk cId="1827871102" sldId="2076138208"/>
        </pc:sldMkLst>
        <pc:spChg chg="mod">
          <ac:chgData name="Callon Campbell" userId="c0fd8b2c1dc026c3" providerId="LiveId" clId="{16A4CE6B-E597-4A75-B8CE-D27ACA01C592}" dt="2024-11-05T04:54:04.074" v="38" actId="14100"/>
          <ac:spMkLst>
            <pc:docMk/>
            <pc:sldMk cId="1827871102" sldId="2076138208"/>
            <ac:spMk id="4" creationId="{00000000-0000-0000-0000-000000000000}"/>
          </ac:spMkLst>
        </pc:spChg>
        <pc:picChg chg="mod">
          <ac:chgData name="Callon Campbell" userId="c0fd8b2c1dc026c3" providerId="LiveId" clId="{16A4CE6B-E597-4A75-B8CE-D27ACA01C592}" dt="2024-11-05T04:54:09.583" v="39" actId="1076"/>
          <ac:picMkLst>
            <pc:docMk/>
            <pc:sldMk cId="1827871102" sldId="2076138208"/>
            <ac:picMk id="2" creationId="{10C2C633-B904-5949-C508-9FF5F4DA5F7D}"/>
          </ac:picMkLst>
        </pc:picChg>
      </pc:sldChg>
      <pc:sldChg chg="mod ord modShow">
        <pc:chgData name="Callon Campbell" userId="c0fd8b2c1dc026c3" providerId="LiveId" clId="{16A4CE6B-E597-4A75-B8CE-D27ACA01C592}" dt="2024-11-06T15:39:12.768" v="3686"/>
        <pc:sldMkLst>
          <pc:docMk/>
          <pc:sldMk cId="1547735218" sldId="2147478076"/>
        </pc:sldMkLst>
      </pc:sldChg>
      <pc:sldChg chg="mod ord modShow">
        <pc:chgData name="Callon Campbell" userId="c0fd8b2c1dc026c3" providerId="LiveId" clId="{16A4CE6B-E597-4A75-B8CE-D27ACA01C592}" dt="2024-11-03T16:03:21.107" v="26" actId="729"/>
        <pc:sldMkLst>
          <pc:docMk/>
          <pc:sldMk cId="521393871" sldId="2147478077"/>
        </pc:sldMkLst>
      </pc:sldChg>
      <pc:sldChg chg="mod ord modShow">
        <pc:chgData name="Callon Campbell" userId="c0fd8b2c1dc026c3" providerId="LiveId" clId="{16A4CE6B-E597-4A75-B8CE-D27ACA01C592}" dt="2024-11-03T16:00:14.365" v="6" actId="729"/>
        <pc:sldMkLst>
          <pc:docMk/>
          <pc:sldMk cId="909433423" sldId="2147478079"/>
        </pc:sldMkLst>
      </pc:sldChg>
      <pc:sldChg chg="ord">
        <pc:chgData name="Callon Campbell" userId="c0fd8b2c1dc026c3" providerId="LiveId" clId="{16A4CE6B-E597-4A75-B8CE-D27ACA01C592}" dt="2024-11-03T16:00:03.914" v="4"/>
        <pc:sldMkLst>
          <pc:docMk/>
          <pc:sldMk cId="3493744890" sldId="2147478080"/>
        </pc:sldMkLst>
      </pc:sldChg>
      <pc:sldChg chg="modSp mod ord setBg modNotesTx">
        <pc:chgData name="Callon Campbell" userId="c0fd8b2c1dc026c3" providerId="LiveId" clId="{16A4CE6B-E597-4A75-B8CE-D27ACA01C592}" dt="2024-11-07T21:33:38.290" v="5729" actId="20577"/>
        <pc:sldMkLst>
          <pc:docMk/>
          <pc:sldMk cId="1194889247" sldId="2147478085"/>
        </pc:sldMkLst>
        <pc:spChg chg="mod">
          <ac:chgData name="Callon Campbell" userId="c0fd8b2c1dc026c3" providerId="LiveId" clId="{16A4CE6B-E597-4A75-B8CE-D27ACA01C592}" dt="2024-11-03T16:02:54.295" v="22" actId="2711"/>
          <ac:spMkLst>
            <pc:docMk/>
            <pc:sldMk cId="1194889247" sldId="2147478085"/>
            <ac:spMk id="4" creationId="{F07157D5-68D0-4082-842D-192B6491177A}"/>
          </ac:spMkLst>
        </pc:spChg>
        <pc:spChg chg="mod">
          <ac:chgData name="Callon Campbell" userId="c0fd8b2c1dc026c3" providerId="LiveId" clId="{16A4CE6B-E597-4A75-B8CE-D27ACA01C592}" dt="2024-11-03T16:01:56.617" v="14" actId="108"/>
          <ac:spMkLst>
            <pc:docMk/>
            <pc:sldMk cId="1194889247" sldId="2147478085"/>
            <ac:spMk id="5" creationId="{74DB82E1-CE38-4DD1-8D12-4083203167DF}"/>
          </ac:spMkLst>
        </pc:spChg>
        <pc:spChg chg="mod">
          <ac:chgData name="Callon Campbell" userId="c0fd8b2c1dc026c3" providerId="LiveId" clId="{16A4CE6B-E597-4A75-B8CE-D27ACA01C592}" dt="2024-11-03T16:02:47.951" v="21" actId="2711"/>
          <ac:spMkLst>
            <pc:docMk/>
            <pc:sldMk cId="1194889247" sldId="2147478085"/>
            <ac:spMk id="6" creationId="{AC2C93BE-616D-45E8-B445-53B43F483DB6}"/>
          </ac:spMkLst>
        </pc:spChg>
        <pc:spChg chg="mod">
          <ac:chgData name="Callon Campbell" userId="c0fd8b2c1dc026c3" providerId="LiveId" clId="{16A4CE6B-E597-4A75-B8CE-D27ACA01C592}" dt="2024-11-03T16:03:01.158" v="23" actId="2711"/>
          <ac:spMkLst>
            <pc:docMk/>
            <pc:sldMk cId="1194889247" sldId="2147478085"/>
            <ac:spMk id="14" creationId="{00A83F7F-D6DC-475C-8072-16E81A3E4D51}"/>
          </ac:spMkLst>
        </pc:spChg>
      </pc:sldChg>
      <pc:sldChg chg="mod ord modShow">
        <pc:chgData name="Callon Campbell" userId="c0fd8b2c1dc026c3" providerId="LiveId" clId="{16A4CE6B-E597-4A75-B8CE-D27ACA01C592}" dt="2024-11-03T16:00:14.365" v="6" actId="729"/>
        <pc:sldMkLst>
          <pc:docMk/>
          <pc:sldMk cId="3953945529" sldId="2147478086"/>
        </pc:sldMkLst>
      </pc:sldChg>
      <pc:sldChg chg="mod ord modShow">
        <pc:chgData name="Callon Campbell" userId="c0fd8b2c1dc026c3" providerId="LiveId" clId="{16A4CE6B-E597-4A75-B8CE-D27ACA01C592}" dt="2024-11-03T16:00:14.365" v="6" actId="729"/>
        <pc:sldMkLst>
          <pc:docMk/>
          <pc:sldMk cId="4088613794" sldId="2147478087"/>
        </pc:sldMkLst>
      </pc:sldChg>
      <pc:sldChg chg="mod ord modShow">
        <pc:chgData name="Callon Campbell" userId="c0fd8b2c1dc026c3" providerId="LiveId" clId="{16A4CE6B-E597-4A75-B8CE-D27ACA01C592}" dt="2024-11-03T16:00:14.365" v="6" actId="729"/>
        <pc:sldMkLst>
          <pc:docMk/>
          <pc:sldMk cId="1185244789" sldId="2147478088"/>
        </pc:sldMkLst>
      </pc:sldChg>
      <pc:sldChg chg="del mod ord modShow">
        <pc:chgData name="Callon Campbell" userId="c0fd8b2c1dc026c3" providerId="LiveId" clId="{16A4CE6B-E597-4A75-B8CE-D27ACA01C592}" dt="2024-11-08T03:34:50.119" v="5818" actId="47"/>
        <pc:sldMkLst>
          <pc:docMk/>
          <pc:sldMk cId="155623339" sldId="2147478089"/>
        </pc:sldMkLst>
      </pc:sldChg>
      <pc:sldChg chg="del mod modShow">
        <pc:chgData name="Callon Campbell" userId="c0fd8b2c1dc026c3" providerId="LiveId" clId="{16A4CE6B-E597-4A75-B8CE-D27ACA01C592}" dt="2024-11-06T20:03:09.057" v="4448" actId="18676"/>
        <pc:sldMkLst>
          <pc:docMk/>
          <pc:sldMk cId="3062628953" sldId="2147478091"/>
        </pc:sldMkLst>
      </pc:sldChg>
      <pc:sldChg chg="modSp mod ord">
        <pc:chgData name="Callon Campbell" userId="c0fd8b2c1dc026c3" providerId="LiveId" clId="{16A4CE6B-E597-4A75-B8CE-D27ACA01C592}" dt="2024-11-07T21:36:10.155" v="5817" actId="20577"/>
        <pc:sldMkLst>
          <pc:docMk/>
          <pc:sldMk cId="3428394886" sldId="2147478092"/>
        </pc:sldMkLst>
        <pc:spChg chg="mod">
          <ac:chgData name="Callon Campbell" userId="c0fd8b2c1dc026c3" providerId="LiveId" clId="{16A4CE6B-E597-4A75-B8CE-D27ACA01C592}" dt="2024-11-07T21:36:10.155" v="5817" actId="20577"/>
          <ac:spMkLst>
            <pc:docMk/>
            <pc:sldMk cId="3428394886" sldId="2147478092"/>
            <ac:spMk id="2" creationId="{00000000-0000-0000-0000-000000000000}"/>
          </ac:spMkLst>
        </pc:spChg>
      </pc:sldChg>
      <pc:sldChg chg="del mod ord modShow">
        <pc:chgData name="Callon Campbell" userId="c0fd8b2c1dc026c3" providerId="LiveId" clId="{16A4CE6B-E597-4A75-B8CE-D27ACA01C592}" dt="2024-11-08T03:34:50.119" v="5818" actId="47"/>
        <pc:sldMkLst>
          <pc:docMk/>
          <pc:sldMk cId="1372353000" sldId="2147478093"/>
        </pc:sldMkLst>
      </pc:sldChg>
      <pc:sldChg chg="modSp add del mod">
        <pc:chgData name="Callon Campbell" userId="c0fd8b2c1dc026c3" providerId="LiveId" clId="{16A4CE6B-E597-4A75-B8CE-D27ACA01C592}" dt="2024-11-06T17:50:45.243" v="4063"/>
        <pc:sldMkLst>
          <pc:docMk/>
          <pc:sldMk cId="2517850096" sldId="2147478094"/>
        </pc:sldMkLst>
        <pc:spChg chg="mod">
          <ac:chgData name="Callon Campbell" userId="c0fd8b2c1dc026c3" providerId="LiveId" clId="{16A4CE6B-E597-4A75-B8CE-D27ACA01C592}" dt="2024-11-05T05:00:06.883" v="102" actId="20577"/>
          <ac:spMkLst>
            <pc:docMk/>
            <pc:sldMk cId="2517850096" sldId="2147478094"/>
            <ac:spMk id="2" creationId="{00000000-0000-0000-0000-000000000000}"/>
          </ac:spMkLst>
        </pc:spChg>
        <pc:spChg chg="mod">
          <ac:chgData name="Callon Campbell" userId="c0fd8b2c1dc026c3" providerId="LiveId" clId="{16A4CE6B-E597-4A75-B8CE-D27ACA01C592}" dt="2024-11-06T17:50:45.243" v="4063"/>
          <ac:spMkLst>
            <pc:docMk/>
            <pc:sldMk cId="2517850096" sldId="2147478094"/>
            <ac:spMk id="3" creationId="{CBC52BFB-D182-879B-6B5C-F953AFFDF5FC}"/>
          </ac:spMkLst>
        </pc:spChg>
      </pc:sldChg>
      <pc:sldChg chg="modSp del mod ord modShow">
        <pc:chgData name="Callon Campbell" userId="c0fd8b2c1dc026c3" providerId="LiveId" clId="{16A4CE6B-E597-4A75-B8CE-D27ACA01C592}" dt="2024-11-08T03:34:50.119" v="5818" actId="47"/>
        <pc:sldMkLst>
          <pc:docMk/>
          <pc:sldMk cId="2124295472" sldId="2147478096"/>
        </pc:sldMkLst>
        <pc:spChg chg="mod">
          <ac:chgData name="Callon Campbell" userId="c0fd8b2c1dc026c3" providerId="LiveId" clId="{16A4CE6B-E597-4A75-B8CE-D27ACA01C592}" dt="2024-11-06T16:59:34.421" v="3689" actId="255"/>
          <ac:spMkLst>
            <pc:docMk/>
            <pc:sldMk cId="2124295472" sldId="2147478096"/>
            <ac:spMk id="7" creationId="{A11BBA01-7F9B-768B-B19E-070863FD949B}"/>
          </ac:spMkLst>
        </pc:spChg>
        <pc:picChg chg="mod">
          <ac:chgData name="Callon Campbell" userId="c0fd8b2c1dc026c3" providerId="LiveId" clId="{16A4CE6B-E597-4A75-B8CE-D27ACA01C592}" dt="2024-11-06T16:59:50.500" v="3690" actId="1076"/>
          <ac:picMkLst>
            <pc:docMk/>
            <pc:sldMk cId="2124295472" sldId="2147478096"/>
            <ac:picMk id="2052" creationId="{EB4D6076-5D34-14E9-329F-15589E460E22}"/>
          </ac:picMkLst>
        </pc:picChg>
      </pc:sldChg>
      <pc:sldChg chg="add del mod modShow">
        <pc:chgData name="Callon Campbell" userId="c0fd8b2c1dc026c3" providerId="LiveId" clId="{16A4CE6B-E597-4A75-B8CE-D27ACA01C592}" dt="2024-11-06T20:03:09.057" v="4448" actId="18676"/>
        <pc:sldMkLst>
          <pc:docMk/>
          <pc:sldMk cId="1284394914" sldId="2147478097"/>
        </pc:sldMkLst>
      </pc:sldChg>
      <pc:sldChg chg="del mod ord modShow">
        <pc:chgData name="Callon Campbell" userId="c0fd8b2c1dc026c3" providerId="LiveId" clId="{16A4CE6B-E597-4A75-B8CE-D27ACA01C592}" dt="2024-11-08T03:34:50.119" v="5818" actId="47"/>
        <pc:sldMkLst>
          <pc:docMk/>
          <pc:sldMk cId="172419966" sldId="2147478100"/>
        </pc:sldMkLst>
      </pc:sldChg>
      <pc:sldChg chg="del mod ord modShow">
        <pc:chgData name="Callon Campbell" userId="c0fd8b2c1dc026c3" providerId="LiveId" clId="{16A4CE6B-E597-4A75-B8CE-D27ACA01C592}" dt="2024-11-08T03:34:50.119" v="5818" actId="47"/>
        <pc:sldMkLst>
          <pc:docMk/>
          <pc:sldMk cId="3273614946" sldId="2147478101"/>
        </pc:sldMkLst>
      </pc:sldChg>
      <pc:sldChg chg="del mod ord modShow">
        <pc:chgData name="Callon Campbell" userId="c0fd8b2c1dc026c3" providerId="LiveId" clId="{16A4CE6B-E597-4A75-B8CE-D27ACA01C592}" dt="2024-11-08T03:34:50.119" v="5818" actId="47"/>
        <pc:sldMkLst>
          <pc:docMk/>
          <pc:sldMk cId="4211312491" sldId="2147478102"/>
        </pc:sldMkLst>
      </pc:sldChg>
      <pc:sldChg chg="del mod ord modShow">
        <pc:chgData name="Callon Campbell" userId="c0fd8b2c1dc026c3" providerId="LiveId" clId="{16A4CE6B-E597-4A75-B8CE-D27ACA01C592}" dt="2024-11-08T03:34:50.119" v="5818" actId="47"/>
        <pc:sldMkLst>
          <pc:docMk/>
          <pc:sldMk cId="985536066" sldId="2147478103"/>
        </pc:sldMkLst>
      </pc:sldChg>
      <pc:sldChg chg="modSp del mod ord modShow">
        <pc:chgData name="Callon Campbell" userId="c0fd8b2c1dc026c3" providerId="LiveId" clId="{16A4CE6B-E597-4A75-B8CE-D27ACA01C592}" dt="2024-11-08T03:34:50.119" v="5818" actId="47"/>
        <pc:sldMkLst>
          <pc:docMk/>
          <pc:sldMk cId="184937854" sldId="2147478104"/>
        </pc:sldMkLst>
        <pc:spChg chg="mod">
          <ac:chgData name="Callon Campbell" userId="c0fd8b2c1dc026c3" providerId="LiveId" clId="{16A4CE6B-E597-4A75-B8CE-D27ACA01C592}" dt="2024-11-05T04:57:28.857" v="73" actId="14100"/>
          <ac:spMkLst>
            <pc:docMk/>
            <pc:sldMk cId="184937854" sldId="2147478104"/>
            <ac:spMk id="2" creationId="{08D36C0C-2EEA-4F14-B27A-999EC5B017C3}"/>
          </ac:spMkLst>
        </pc:spChg>
      </pc:sldChg>
      <pc:sldChg chg="del">
        <pc:chgData name="Callon Campbell" userId="c0fd8b2c1dc026c3" providerId="LiveId" clId="{16A4CE6B-E597-4A75-B8CE-D27ACA01C592}" dt="2024-11-05T04:56:57.152" v="70" actId="47"/>
        <pc:sldMkLst>
          <pc:docMk/>
          <pc:sldMk cId="1594603974" sldId="2147478105"/>
        </pc:sldMkLst>
      </pc:sldChg>
      <pc:sldChg chg="del">
        <pc:chgData name="Callon Campbell" userId="c0fd8b2c1dc026c3" providerId="LiveId" clId="{16A4CE6B-E597-4A75-B8CE-D27ACA01C592}" dt="2024-11-05T04:56:57.152" v="70" actId="47"/>
        <pc:sldMkLst>
          <pc:docMk/>
          <pc:sldMk cId="2873774533" sldId="2147478106"/>
        </pc:sldMkLst>
      </pc:sldChg>
      <pc:sldChg chg="mod ord modShow">
        <pc:chgData name="Callon Campbell" userId="c0fd8b2c1dc026c3" providerId="LiveId" clId="{16A4CE6B-E597-4A75-B8CE-D27ACA01C592}" dt="2024-11-07T02:34:35.046" v="4954" actId="729"/>
        <pc:sldMkLst>
          <pc:docMk/>
          <pc:sldMk cId="3833944831" sldId="2147478108"/>
        </pc:sldMkLst>
      </pc:sldChg>
      <pc:sldChg chg="new del">
        <pc:chgData name="Callon Campbell" userId="c0fd8b2c1dc026c3" providerId="LiveId" clId="{16A4CE6B-E597-4A75-B8CE-D27ACA01C592}" dt="2024-11-03T16:00:11.264" v="5" actId="2696"/>
        <pc:sldMkLst>
          <pc:docMk/>
          <pc:sldMk cId="1050986686" sldId="2147478109"/>
        </pc:sldMkLst>
      </pc:sldChg>
      <pc:sldChg chg="modSp new mod ord modClrScheme chgLayout">
        <pc:chgData name="Callon Campbell" userId="c0fd8b2c1dc026c3" providerId="LiveId" clId="{16A4CE6B-E597-4A75-B8CE-D27ACA01C592}" dt="2024-11-07T04:44:09.428" v="5201"/>
        <pc:sldMkLst>
          <pc:docMk/>
          <pc:sldMk cId="4289619314" sldId="2147478109"/>
        </pc:sldMkLst>
        <pc:spChg chg="mod">
          <ac:chgData name="Callon Campbell" userId="c0fd8b2c1dc026c3" providerId="LiveId" clId="{16A4CE6B-E597-4A75-B8CE-D27ACA01C592}" dt="2024-11-07T04:42:36.820" v="5154" actId="26606"/>
          <ac:spMkLst>
            <pc:docMk/>
            <pc:sldMk cId="4289619314" sldId="2147478109"/>
            <ac:spMk id="2" creationId="{74F09F1B-75C9-AEBE-0174-6F6038E3E0DB}"/>
          </ac:spMkLst>
        </pc:spChg>
        <pc:spChg chg="mod">
          <ac:chgData name="Callon Campbell" userId="c0fd8b2c1dc026c3" providerId="LiveId" clId="{16A4CE6B-E597-4A75-B8CE-D27ACA01C592}" dt="2024-11-07T04:43:26.245" v="5198" actId="20577"/>
          <ac:spMkLst>
            <pc:docMk/>
            <pc:sldMk cId="4289619314" sldId="2147478109"/>
            <ac:spMk id="3" creationId="{FD181686-1AE4-C808-71A0-5481148599A6}"/>
          </ac:spMkLst>
        </pc:spChg>
      </pc:sldChg>
      <pc:sldChg chg="modSp new mod ord modNotesTx">
        <pc:chgData name="Callon Campbell" userId="c0fd8b2c1dc026c3" providerId="LiveId" clId="{16A4CE6B-E597-4A75-B8CE-D27ACA01C592}" dt="2024-11-06T21:32:13.254" v="4726" actId="20577"/>
        <pc:sldMkLst>
          <pc:docMk/>
          <pc:sldMk cId="1428589891" sldId="2147478110"/>
        </pc:sldMkLst>
        <pc:spChg chg="mod">
          <ac:chgData name="Callon Campbell" userId="c0fd8b2c1dc026c3" providerId="LiveId" clId="{16A4CE6B-E597-4A75-B8CE-D27ACA01C592}" dt="2024-11-06T17:26:20.961" v="3834" actId="20577"/>
          <ac:spMkLst>
            <pc:docMk/>
            <pc:sldMk cId="1428589891" sldId="2147478110"/>
            <ac:spMk id="2" creationId="{250303BE-54E2-964E-1FBB-92A2E772FE66}"/>
          </ac:spMkLst>
        </pc:spChg>
        <pc:spChg chg="mod">
          <ac:chgData name="Callon Campbell" userId="c0fd8b2c1dc026c3" providerId="LiveId" clId="{16A4CE6B-E597-4A75-B8CE-D27ACA01C592}" dt="2024-11-06T17:27:31.459" v="3846" actId="21"/>
          <ac:spMkLst>
            <pc:docMk/>
            <pc:sldMk cId="1428589891" sldId="2147478110"/>
            <ac:spMk id="3" creationId="{1866FD96-1337-DD4C-484E-0A9982F02E76}"/>
          </ac:spMkLst>
        </pc:spChg>
      </pc:sldChg>
      <pc:sldChg chg="new del">
        <pc:chgData name="Callon Campbell" userId="c0fd8b2c1dc026c3" providerId="LiveId" clId="{16A4CE6B-E597-4A75-B8CE-D27ACA01C592}" dt="2024-11-06T02:46:32.169" v="114" actId="680"/>
        <pc:sldMkLst>
          <pc:docMk/>
          <pc:sldMk cId="1648116374" sldId="2147478110"/>
        </pc:sldMkLst>
      </pc:sldChg>
      <pc:sldChg chg="addSp delSp modSp new del mod modShow">
        <pc:chgData name="Callon Campbell" userId="c0fd8b2c1dc026c3" providerId="LiveId" clId="{16A4CE6B-E597-4A75-B8CE-D27ACA01C592}" dt="2024-11-06T19:58:19.363" v="4420" actId="47"/>
        <pc:sldMkLst>
          <pc:docMk/>
          <pc:sldMk cId="138593205" sldId="2147478111"/>
        </pc:sldMkLst>
        <pc:spChg chg="mod">
          <ac:chgData name="Callon Campbell" userId="c0fd8b2c1dc026c3" providerId="LiveId" clId="{16A4CE6B-E597-4A75-B8CE-D27ACA01C592}" dt="2024-11-06T03:50:09.730" v="3362" actId="20577"/>
          <ac:spMkLst>
            <pc:docMk/>
            <pc:sldMk cId="138593205" sldId="2147478111"/>
            <ac:spMk id="2" creationId="{582900BF-E07B-B1BF-FE3C-FB332F1D388E}"/>
          </ac:spMkLst>
        </pc:spChg>
        <pc:spChg chg="del">
          <ac:chgData name="Callon Campbell" userId="c0fd8b2c1dc026c3" providerId="LiveId" clId="{16A4CE6B-E597-4A75-B8CE-D27ACA01C592}" dt="2024-11-06T03:50:12.944" v="3363" actId="22"/>
          <ac:spMkLst>
            <pc:docMk/>
            <pc:sldMk cId="138593205" sldId="2147478111"/>
            <ac:spMk id="3" creationId="{A48D2D25-D924-D4AF-61EB-15122CD2DE1D}"/>
          </ac:spMkLst>
        </pc:spChg>
        <pc:picChg chg="add mod ord">
          <ac:chgData name="Callon Campbell" userId="c0fd8b2c1dc026c3" providerId="LiveId" clId="{16A4CE6B-E597-4A75-B8CE-D27ACA01C592}" dt="2024-11-06T03:50:12.944" v="3363" actId="22"/>
          <ac:picMkLst>
            <pc:docMk/>
            <pc:sldMk cId="138593205" sldId="2147478111"/>
            <ac:picMk id="5" creationId="{ABBC23E1-4661-D801-1D80-CE7F82172C55}"/>
          </ac:picMkLst>
        </pc:picChg>
      </pc:sldChg>
      <pc:sldChg chg="new del">
        <pc:chgData name="Callon Campbell" userId="c0fd8b2c1dc026c3" providerId="LiveId" clId="{16A4CE6B-E597-4A75-B8CE-D27ACA01C592}" dt="2024-11-06T02:46:31.612" v="113" actId="680"/>
        <pc:sldMkLst>
          <pc:docMk/>
          <pc:sldMk cId="516511567" sldId="2147478111"/>
        </pc:sldMkLst>
      </pc:sldChg>
      <pc:sldChg chg="addSp delSp modSp new mod ord modNotesTx">
        <pc:chgData name="Callon Campbell" userId="c0fd8b2c1dc026c3" providerId="LiveId" clId="{16A4CE6B-E597-4A75-B8CE-D27ACA01C592}" dt="2024-11-07T02:44:10.787" v="5082" actId="6549"/>
        <pc:sldMkLst>
          <pc:docMk/>
          <pc:sldMk cId="2160182210" sldId="2147478112"/>
        </pc:sldMkLst>
        <pc:spChg chg="mod">
          <ac:chgData name="Callon Campbell" userId="c0fd8b2c1dc026c3" providerId="LiveId" clId="{16A4CE6B-E597-4A75-B8CE-D27ACA01C592}" dt="2024-11-06T15:08:52.753" v="3517"/>
          <ac:spMkLst>
            <pc:docMk/>
            <pc:sldMk cId="2160182210" sldId="2147478112"/>
            <ac:spMk id="2" creationId="{3FD7B6F8-7984-6F89-366F-45B36A8738EB}"/>
          </ac:spMkLst>
        </pc:spChg>
        <pc:spChg chg="del">
          <ac:chgData name="Callon Campbell" userId="c0fd8b2c1dc026c3" providerId="LiveId" clId="{16A4CE6B-E597-4A75-B8CE-D27ACA01C592}" dt="2024-11-06T15:06:54.860" v="3504"/>
          <ac:spMkLst>
            <pc:docMk/>
            <pc:sldMk cId="2160182210" sldId="2147478112"/>
            <ac:spMk id="3" creationId="{8F3DEF70-454C-7319-9C1E-DF032FBA6E10}"/>
          </ac:spMkLst>
        </pc:spChg>
        <pc:picChg chg="add mod">
          <ac:chgData name="Callon Campbell" userId="c0fd8b2c1dc026c3" providerId="LiveId" clId="{16A4CE6B-E597-4A75-B8CE-D27ACA01C592}" dt="2024-11-06T15:06:54.860" v="3504"/>
          <ac:picMkLst>
            <pc:docMk/>
            <pc:sldMk cId="2160182210" sldId="2147478112"/>
            <ac:picMk id="2050" creationId="{5B0FB12C-EC91-DAC5-1379-2B6630B08F6A}"/>
          </ac:picMkLst>
        </pc:picChg>
      </pc:sldChg>
      <pc:sldChg chg="new del">
        <pc:chgData name="Callon Campbell" userId="c0fd8b2c1dc026c3" providerId="LiveId" clId="{16A4CE6B-E597-4A75-B8CE-D27ACA01C592}" dt="2024-11-06T02:46:31.283" v="112" actId="680"/>
        <pc:sldMkLst>
          <pc:docMk/>
          <pc:sldMk cId="3616829721" sldId="2147478112"/>
        </pc:sldMkLst>
      </pc:sldChg>
      <pc:sldChg chg="addSp delSp modSp new mod modNotesTx">
        <pc:chgData name="Callon Campbell" userId="c0fd8b2c1dc026c3" providerId="LiveId" clId="{16A4CE6B-E597-4A75-B8CE-D27ACA01C592}" dt="2024-11-07T02:32:05.307" v="4936" actId="14100"/>
        <pc:sldMkLst>
          <pc:docMk/>
          <pc:sldMk cId="1371690822" sldId="2147478113"/>
        </pc:sldMkLst>
        <pc:spChg chg="mod">
          <ac:chgData name="Callon Campbell" userId="c0fd8b2c1dc026c3" providerId="LiveId" clId="{16A4CE6B-E597-4A75-B8CE-D27ACA01C592}" dt="2024-11-06T02:48:29.304" v="179" actId="20577"/>
          <ac:spMkLst>
            <pc:docMk/>
            <pc:sldMk cId="1371690822" sldId="2147478113"/>
            <ac:spMk id="2" creationId="{EB365446-643F-3B57-5CFE-52E16456B735}"/>
          </ac:spMkLst>
        </pc:spChg>
        <pc:spChg chg="del">
          <ac:chgData name="Callon Campbell" userId="c0fd8b2c1dc026c3" providerId="LiveId" clId="{16A4CE6B-E597-4A75-B8CE-D27ACA01C592}" dt="2024-11-06T02:48:09.126" v="150" actId="22"/>
          <ac:spMkLst>
            <pc:docMk/>
            <pc:sldMk cId="1371690822" sldId="2147478113"/>
            <ac:spMk id="3" creationId="{D58D6F09-B2EB-F309-355F-6860C8661AF7}"/>
          </ac:spMkLst>
        </pc:spChg>
        <pc:picChg chg="add mod ord">
          <ac:chgData name="Callon Campbell" userId="c0fd8b2c1dc026c3" providerId="LiveId" clId="{16A4CE6B-E597-4A75-B8CE-D27ACA01C592}" dt="2024-11-07T02:32:05.307" v="4936" actId="14100"/>
          <ac:picMkLst>
            <pc:docMk/>
            <pc:sldMk cId="1371690822" sldId="2147478113"/>
            <ac:picMk id="5" creationId="{D836DC2F-66AA-8FAD-96EB-0B1DCADCD501}"/>
          </ac:picMkLst>
        </pc:picChg>
      </pc:sldChg>
      <pc:sldChg chg="new del">
        <pc:chgData name="Callon Campbell" userId="c0fd8b2c1dc026c3" providerId="LiveId" clId="{16A4CE6B-E597-4A75-B8CE-D27ACA01C592}" dt="2024-11-06T02:46:30.871" v="111" actId="680"/>
        <pc:sldMkLst>
          <pc:docMk/>
          <pc:sldMk cId="3177351774" sldId="2147478113"/>
        </pc:sldMkLst>
      </pc:sldChg>
      <pc:sldChg chg="addSp delSp modSp add mod modClrScheme chgLayout">
        <pc:chgData name="Callon Campbell" userId="c0fd8b2c1dc026c3" providerId="LiveId" clId="{16A4CE6B-E597-4A75-B8CE-D27ACA01C592}" dt="2024-11-07T15:04:58.366" v="5504" actId="478"/>
        <pc:sldMkLst>
          <pc:docMk/>
          <pc:sldMk cId="1398759902" sldId="2147478114"/>
        </pc:sldMkLst>
        <pc:spChg chg="mod">
          <ac:chgData name="Callon Campbell" userId="c0fd8b2c1dc026c3" providerId="LiveId" clId="{16A4CE6B-E597-4A75-B8CE-D27ACA01C592}" dt="2024-11-07T04:27:04.475" v="5146" actId="26606"/>
          <ac:spMkLst>
            <pc:docMk/>
            <pc:sldMk cId="1398759902" sldId="2147478114"/>
            <ac:spMk id="2" creationId="{6218FE71-9E28-05C0-4BEB-7A3CB590A45E}"/>
          </ac:spMkLst>
        </pc:spChg>
        <pc:spChg chg="mod">
          <ac:chgData name="Callon Campbell" userId="c0fd8b2c1dc026c3" providerId="LiveId" clId="{16A4CE6B-E597-4A75-B8CE-D27ACA01C592}" dt="2024-11-07T04:27:04.475" v="5146" actId="26606"/>
          <ac:spMkLst>
            <pc:docMk/>
            <pc:sldMk cId="1398759902" sldId="2147478114"/>
            <ac:spMk id="3" creationId="{E8496112-9A83-FA50-A31D-3D14C27E2338}"/>
          </ac:spMkLst>
        </pc:spChg>
        <pc:picChg chg="add del mod">
          <ac:chgData name="Callon Campbell" userId="c0fd8b2c1dc026c3" providerId="LiveId" clId="{16A4CE6B-E597-4A75-B8CE-D27ACA01C592}" dt="2024-11-07T15:04:58.366" v="5504" actId="478"/>
          <ac:picMkLst>
            <pc:docMk/>
            <pc:sldMk cId="1398759902" sldId="2147478114"/>
            <ac:picMk id="1026" creationId="{6C08F651-E95F-3479-EA7A-20A9249BCF30}"/>
          </ac:picMkLst>
        </pc:picChg>
      </pc:sldChg>
      <pc:sldChg chg="modSp new del mod ord">
        <pc:chgData name="Callon Campbell" userId="c0fd8b2c1dc026c3" providerId="LiveId" clId="{16A4CE6B-E597-4A75-B8CE-D27ACA01C592}" dt="2024-11-07T02:26:33.569" v="4873" actId="2696"/>
        <pc:sldMkLst>
          <pc:docMk/>
          <pc:sldMk cId="3811387010" sldId="2147478114"/>
        </pc:sldMkLst>
        <pc:spChg chg="mod">
          <ac:chgData name="Callon Campbell" userId="c0fd8b2c1dc026c3" providerId="LiveId" clId="{16A4CE6B-E597-4A75-B8CE-D27ACA01C592}" dt="2024-11-06T02:54:57.159" v="196" actId="20577"/>
          <ac:spMkLst>
            <pc:docMk/>
            <pc:sldMk cId="3811387010" sldId="2147478114"/>
            <ac:spMk id="2" creationId="{6218FE71-9E28-05C0-4BEB-7A3CB590A45E}"/>
          </ac:spMkLst>
        </pc:spChg>
        <pc:spChg chg="mod">
          <ac:chgData name="Callon Campbell" userId="c0fd8b2c1dc026c3" providerId="LiveId" clId="{16A4CE6B-E597-4A75-B8CE-D27ACA01C592}" dt="2024-11-06T03:09:16.542" v="1078" actId="20577"/>
          <ac:spMkLst>
            <pc:docMk/>
            <pc:sldMk cId="3811387010" sldId="2147478114"/>
            <ac:spMk id="3" creationId="{E8496112-9A83-FA50-A31D-3D14C27E2338}"/>
          </ac:spMkLst>
        </pc:spChg>
      </pc:sldChg>
      <pc:sldChg chg="new del">
        <pc:chgData name="Callon Campbell" userId="c0fd8b2c1dc026c3" providerId="LiveId" clId="{16A4CE6B-E597-4A75-B8CE-D27ACA01C592}" dt="2024-11-06T20:05:06.244" v="4555" actId="47"/>
        <pc:sldMkLst>
          <pc:docMk/>
          <pc:sldMk cId="2449937584" sldId="2147478115"/>
        </pc:sldMkLst>
      </pc:sldChg>
      <pc:sldChg chg="new del">
        <pc:chgData name="Callon Campbell" userId="c0fd8b2c1dc026c3" providerId="LiveId" clId="{16A4CE6B-E597-4A75-B8CE-D27ACA01C592}" dt="2024-11-06T20:02:58.737" v="4447" actId="47"/>
        <pc:sldMkLst>
          <pc:docMk/>
          <pc:sldMk cId="211688712" sldId="2147478116"/>
        </pc:sldMkLst>
      </pc:sldChg>
      <pc:sldChg chg="addSp delSp modSp new mod ord modClrScheme chgLayout modNotesTx">
        <pc:chgData name="Callon Campbell" userId="c0fd8b2c1dc026c3" providerId="LiveId" clId="{16A4CE6B-E597-4A75-B8CE-D27ACA01C592}" dt="2024-11-06T03:35:21.425" v="2235" actId="20577"/>
        <pc:sldMkLst>
          <pc:docMk/>
          <pc:sldMk cId="1234216467" sldId="2147478117"/>
        </pc:sldMkLst>
        <pc:spChg chg="mod">
          <ac:chgData name="Callon Campbell" userId="c0fd8b2c1dc026c3" providerId="LiveId" clId="{16A4CE6B-E597-4A75-B8CE-D27ACA01C592}" dt="2024-11-06T03:17:29.367" v="1248" actId="20577"/>
          <ac:spMkLst>
            <pc:docMk/>
            <pc:sldMk cId="1234216467" sldId="2147478117"/>
            <ac:spMk id="2" creationId="{625E80FC-3D2D-0013-6860-B1BE5558029F}"/>
          </ac:spMkLst>
        </pc:spChg>
        <pc:spChg chg="del">
          <ac:chgData name="Callon Campbell" userId="c0fd8b2c1dc026c3" providerId="LiveId" clId="{16A4CE6B-E597-4A75-B8CE-D27ACA01C592}" dt="2024-11-06T02:47:33.919" v="129" actId="22"/>
          <ac:spMkLst>
            <pc:docMk/>
            <pc:sldMk cId="1234216467" sldId="2147478117"/>
            <ac:spMk id="3" creationId="{16322D26-F244-7DF5-369B-4CFAC682F241}"/>
          </ac:spMkLst>
        </pc:spChg>
        <pc:spChg chg="add mod">
          <ac:chgData name="Callon Campbell" userId="c0fd8b2c1dc026c3" providerId="LiveId" clId="{16A4CE6B-E597-4A75-B8CE-D27ACA01C592}" dt="2024-11-06T03:32:00.738" v="2008" actId="113"/>
          <ac:spMkLst>
            <pc:docMk/>
            <pc:sldMk cId="1234216467" sldId="2147478117"/>
            <ac:spMk id="12" creationId="{71E6C8EA-9598-0082-DA87-3C8E6EC7B6C1}"/>
          </ac:spMkLst>
        </pc:spChg>
        <pc:picChg chg="add del">
          <ac:chgData name="Callon Campbell" userId="c0fd8b2c1dc026c3" providerId="LiveId" clId="{16A4CE6B-E597-4A75-B8CE-D27ACA01C592}" dt="2024-11-06T02:47:31.755" v="128" actId="22"/>
          <ac:picMkLst>
            <pc:docMk/>
            <pc:sldMk cId="1234216467" sldId="2147478117"/>
            <ac:picMk id="5" creationId="{B97E9378-14FA-ADC9-B3B1-B2BAA54B43A6}"/>
          </ac:picMkLst>
        </pc:picChg>
        <pc:picChg chg="add mod ord">
          <ac:chgData name="Callon Campbell" userId="c0fd8b2c1dc026c3" providerId="LiveId" clId="{16A4CE6B-E597-4A75-B8CE-D27ACA01C592}" dt="2024-11-06T03:06:21.432" v="1021" actId="14100"/>
          <ac:picMkLst>
            <pc:docMk/>
            <pc:sldMk cId="1234216467" sldId="2147478117"/>
            <ac:picMk id="7" creationId="{85E0F16A-9BE1-4DF2-21E7-B288216B2522}"/>
          </ac:picMkLst>
        </pc:picChg>
      </pc:sldChg>
      <pc:sldChg chg="modSp add mod ord">
        <pc:chgData name="Callon Campbell" userId="c0fd8b2c1dc026c3" providerId="LiveId" clId="{16A4CE6B-E597-4A75-B8CE-D27ACA01C592}" dt="2024-11-07T02:35:38.942" v="4971" actId="20577"/>
        <pc:sldMkLst>
          <pc:docMk/>
          <pc:sldMk cId="1265351660" sldId="2147478118"/>
        </pc:sldMkLst>
        <pc:spChg chg="mod">
          <ac:chgData name="Callon Campbell" userId="c0fd8b2c1dc026c3" providerId="LiveId" clId="{16A4CE6B-E597-4A75-B8CE-D27ACA01C592}" dt="2024-11-06T03:03:22.669" v="758" actId="20577"/>
          <ac:spMkLst>
            <pc:docMk/>
            <pc:sldMk cId="1265351660" sldId="2147478118"/>
            <ac:spMk id="2" creationId="{C8B8D32D-2E9A-DCA6-6C3D-5ADF618413F3}"/>
          </ac:spMkLst>
        </pc:spChg>
        <pc:spChg chg="mod">
          <ac:chgData name="Callon Campbell" userId="c0fd8b2c1dc026c3" providerId="LiveId" clId="{16A4CE6B-E597-4A75-B8CE-D27ACA01C592}" dt="2024-11-07T02:35:38.942" v="4971" actId="20577"/>
          <ac:spMkLst>
            <pc:docMk/>
            <pc:sldMk cId="1265351660" sldId="2147478118"/>
            <ac:spMk id="3" creationId="{8EEA629F-CE3E-A258-8DAD-A5FD1F6EC5EC}"/>
          </ac:spMkLst>
        </pc:spChg>
      </pc:sldChg>
      <pc:sldChg chg="addSp modSp new del mod modNotesTx">
        <pc:chgData name="Callon Campbell" userId="c0fd8b2c1dc026c3" providerId="LiveId" clId="{16A4CE6B-E597-4A75-B8CE-D27ACA01C592}" dt="2024-11-07T02:26:33.569" v="4873" actId="2696"/>
        <pc:sldMkLst>
          <pc:docMk/>
          <pc:sldMk cId="1561336667" sldId="2147478119"/>
        </pc:sldMkLst>
        <pc:spChg chg="mod">
          <ac:chgData name="Callon Campbell" userId="c0fd8b2c1dc026c3" providerId="LiveId" clId="{16A4CE6B-E597-4A75-B8CE-D27ACA01C592}" dt="2024-11-06T03:11:19.932" v="1152"/>
          <ac:spMkLst>
            <pc:docMk/>
            <pc:sldMk cId="1561336667" sldId="2147478119"/>
            <ac:spMk id="2" creationId="{7BD5A3A6-1784-6F0D-2627-019409B9CE6C}"/>
          </ac:spMkLst>
        </pc:spChg>
        <pc:spChg chg="mod">
          <ac:chgData name="Callon Campbell" userId="c0fd8b2c1dc026c3" providerId="LiveId" clId="{16A4CE6B-E597-4A75-B8CE-D27ACA01C592}" dt="2024-11-06T03:12:56.297" v="1191" actId="20577"/>
          <ac:spMkLst>
            <pc:docMk/>
            <pc:sldMk cId="1561336667" sldId="2147478119"/>
            <ac:spMk id="3" creationId="{805594EA-F42E-FF61-0C05-F4753F5E3729}"/>
          </ac:spMkLst>
        </pc:spChg>
        <pc:spChg chg="add">
          <ac:chgData name="Callon Campbell" userId="c0fd8b2c1dc026c3" providerId="LiveId" clId="{16A4CE6B-E597-4A75-B8CE-D27ACA01C592}" dt="2024-11-06T03:11:46.483" v="1157"/>
          <ac:spMkLst>
            <pc:docMk/>
            <pc:sldMk cId="1561336667" sldId="2147478119"/>
            <ac:spMk id="4" creationId="{959117F4-93E6-C65A-12A7-AF68A2A7E763}"/>
          </ac:spMkLst>
        </pc:spChg>
      </pc:sldChg>
      <pc:sldChg chg="addSp delSp modSp add mod">
        <pc:chgData name="Callon Campbell" userId="c0fd8b2c1dc026c3" providerId="LiveId" clId="{16A4CE6B-E597-4A75-B8CE-D27ACA01C592}" dt="2024-11-07T04:26:48.609" v="5145" actId="26606"/>
        <pc:sldMkLst>
          <pc:docMk/>
          <pc:sldMk cId="3938366568" sldId="2147478119"/>
        </pc:sldMkLst>
        <pc:spChg chg="mod">
          <ac:chgData name="Callon Campbell" userId="c0fd8b2c1dc026c3" providerId="LiveId" clId="{16A4CE6B-E597-4A75-B8CE-D27ACA01C592}" dt="2024-11-07T04:26:48.609" v="5145" actId="26606"/>
          <ac:spMkLst>
            <pc:docMk/>
            <pc:sldMk cId="3938366568" sldId="2147478119"/>
            <ac:spMk id="2" creationId="{7BD5A3A6-1784-6F0D-2627-019409B9CE6C}"/>
          </ac:spMkLst>
        </pc:spChg>
        <pc:spChg chg="del">
          <ac:chgData name="Callon Campbell" userId="c0fd8b2c1dc026c3" providerId="LiveId" clId="{16A4CE6B-E597-4A75-B8CE-D27ACA01C592}" dt="2024-11-07T04:26:48.609" v="5145" actId="26606"/>
          <ac:spMkLst>
            <pc:docMk/>
            <pc:sldMk cId="3938366568" sldId="2147478119"/>
            <ac:spMk id="3" creationId="{805594EA-F42E-FF61-0C05-F4753F5E3729}"/>
          </ac:spMkLst>
        </pc:spChg>
        <pc:graphicFrameChg chg="add">
          <ac:chgData name="Callon Campbell" userId="c0fd8b2c1dc026c3" providerId="LiveId" clId="{16A4CE6B-E597-4A75-B8CE-D27ACA01C592}" dt="2024-11-07T04:26:48.609" v="5145" actId="26606"/>
          <ac:graphicFrameMkLst>
            <pc:docMk/>
            <pc:sldMk cId="3938366568" sldId="2147478119"/>
            <ac:graphicFrameMk id="5" creationId="{80D56C33-9F01-FB0F-EA32-754D52273995}"/>
          </ac:graphicFrameMkLst>
        </pc:graphicFrameChg>
      </pc:sldChg>
      <pc:sldChg chg="modSp add mod ord">
        <pc:chgData name="Callon Campbell" userId="c0fd8b2c1dc026c3" providerId="LiveId" clId="{16A4CE6B-E597-4A75-B8CE-D27ACA01C592}" dt="2024-11-07T02:33:45.946" v="4948"/>
        <pc:sldMkLst>
          <pc:docMk/>
          <pc:sldMk cId="1495736781" sldId="2147478120"/>
        </pc:sldMkLst>
        <pc:spChg chg="mod">
          <ac:chgData name="Callon Campbell" userId="c0fd8b2c1dc026c3" providerId="LiveId" clId="{16A4CE6B-E597-4A75-B8CE-D27ACA01C592}" dt="2024-11-06T03:48:07.418" v="3338" actId="108"/>
          <ac:spMkLst>
            <pc:docMk/>
            <pc:sldMk cId="1495736781" sldId="2147478120"/>
            <ac:spMk id="2" creationId="{0498A1B4-5E27-61D4-4D7F-F6F3C1B45A52}"/>
          </ac:spMkLst>
        </pc:spChg>
        <pc:spChg chg="mod">
          <ac:chgData name="Callon Campbell" userId="c0fd8b2c1dc026c3" providerId="LiveId" clId="{16A4CE6B-E597-4A75-B8CE-D27ACA01C592}" dt="2024-11-06T15:32:06.887" v="3648" actId="20577"/>
          <ac:spMkLst>
            <pc:docMk/>
            <pc:sldMk cId="1495736781" sldId="2147478120"/>
            <ac:spMk id="5" creationId="{6274ECF7-BC16-7196-AD89-FE723F715211}"/>
          </ac:spMkLst>
        </pc:spChg>
        <pc:picChg chg="mod">
          <ac:chgData name="Callon Campbell" userId="c0fd8b2c1dc026c3" providerId="LiveId" clId="{16A4CE6B-E597-4A75-B8CE-D27ACA01C592}" dt="2024-11-06T03:48:49.278" v="3340" actId="1076"/>
          <ac:picMkLst>
            <pc:docMk/>
            <pc:sldMk cId="1495736781" sldId="2147478120"/>
            <ac:picMk id="1026" creationId="{E328A096-2489-30AB-EBF2-512F0DA27C94}"/>
          </ac:picMkLst>
        </pc:picChg>
      </pc:sldChg>
      <pc:sldChg chg="addSp delSp modSp add del mod setBg modClrScheme chgLayout">
        <pc:chgData name="Callon Campbell" userId="c0fd8b2c1dc026c3" providerId="LiveId" clId="{16A4CE6B-E597-4A75-B8CE-D27ACA01C592}" dt="2024-11-06T15:35:17.517" v="3684" actId="20577"/>
        <pc:sldMkLst>
          <pc:docMk/>
          <pc:sldMk cId="3181463449" sldId="2147478121"/>
        </pc:sldMkLst>
        <pc:spChg chg="del mod">
          <ac:chgData name="Callon Campbell" userId="c0fd8b2c1dc026c3" providerId="LiveId" clId="{16A4CE6B-E597-4A75-B8CE-D27ACA01C592}" dt="2024-11-06T15:34:30.400" v="3671" actId="478"/>
          <ac:spMkLst>
            <pc:docMk/>
            <pc:sldMk cId="3181463449" sldId="2147478121"/>
            <ac:spMk id="5" creationId="{7517C619-0251-E8E6-71CE-A00D7EC9F10B}"/>
          </ac:spMkLst>
        </pc:spChg>
        <pc:spChg chg="mod">
          <ac:chgData name="Callon Campbell" userId="c0fd8b2c1dc026c3" providerId="LiveId" clId="{16A4CE6B-E597-4A75-B8CE-D27ACA01C592}" dt="2024-11-06T15:33:20.479" v="3652" actId="1076"/>
          <ac:spMkLst>
            <pc:docMk/>
            <pc:sldMk cId="3181463449" sldId="2147478121"/>
            <ac:spMk id="22" creationId="{BEE8CB80-7551-EC6B-1646-7DA413C6157A}"/>
          </ac:spMkLst>
        </pc:spChg>
        <pc:spChg chg="mod">
          <ac:chgData name="Callon Campbell" userId="c0fd8b2c1dc026c3" providerId="LiveId" clId="{16A4CE6B-E597-4A75-B8CE-D27ACA01C592}" dt="2024-11-06T15:33:23.983" v="3653" actId="1076"/>
          <ac:spMkLst>
            <pc:docMk/>
            <pc:sldMk cId="3181463449" sldId="2147478121"/>
            <ac:spMk id="23" creationId="{FDE187EE-942E-4530-6C89-615E39635313}"/>
          </ac:spMkLst>
        </pc:spChg>
        <pc:spChg chg="mod">
          <ac:chgData name="Callon Campbell" userId="c0fd8b2c1dc026c3" providerId="LiveId" clId="{16A4CE6B-E597-4A75-B8CE-D27ACA01C592}" dt="2024-11-06T15:35:04.123" v="3675" actId="1076"/>
          <ac:spMkLst>
            <pc:docMk/>
            <pc:sldMk cId="3181463449" sldId="2147478121"/>
            <ac:spMk id="25" creationId="{0AEEC524-91EB-9960-D8FC-AE2CC20115DE}"/>
          </ac:spMkLst>
        </pc:spChg>
        <pc:spChg chg="mod">
          <ac:chgData name="Callon Campbell" userId="c0fd8b2c1dc026c3" providerId="LiveId" clId="{16A4CE6B-E597-4A75-B8CE-D27ACA01C592}" dt="2024-11-06T15:35:04.123" v="3675" actId="1076"/>
          <ac:spMkLst>
            <pc:docMk/>
            <pc:sldMk cId="3181463449" sldId="2147478121"/>
            <ac:spMk id="26" creationId="{A176F63F-8573-2086-0351-775DF22CE783}"/>
          </ac:spMkLst>
        </pc:spChg>
        <pc:spChg chg="mod">
          <ac:chgData name="Callon Campbell" userId="c0fd8b2c1dc026c3" providerId="LiveId" clId="{16A4CE6B-E597-4A75-B8CE-D27ACA01C592}" dt="2024-11-06T15:34:50.463" v="3672" actId="14100"/>
          <ac:spMkLst>
            <pc:docMk/>
            <pc:sldMk cId="3181463449" sldId="2147478121"/>
            <ac:spMk id="27" creationId="{945262BF-E6DC-B15C-8BC5-F4E56C53FEBA}"/>
          </ac:spMkLst>
        </pc:spChg>
        <pc:spChg chg="mod">
          <ac:chgData name="Callon Campbell" userId="c0fd8b2c1dc026c3" providerId="LiveId" clId="{16A4CE6B-E597-4A75-B8CE-D27ACA01C592}" dt="2024-11-06T04:09:37.353" v="3431" actId="1076"/>
          <ac:spMkLst>
            <pc:docMk/>
            <pc:sldMk cId="3181463449" sldId="2147478121"/>
            <ac:spMk id="28" creationId="{CB51DF14-41B7-6B16-7D00-A8CC2D4B39E4}"/>
          </ac:spMkLst>
        </pc:spChg>
        <pc:spChg chg="del mod">
          <ac:chgData name="Callon Campbell" userId="c0fd8b2c1dc026c3" providerId="LiveId" clId="{16A4CE6B-E597-4A75-B8CE-D27ACA01C592}" dt="2024-11-06T04:11:52.893" v="3451" actId="478"/>
          <ac:spMkLst>
            <pc:docMk/>
            <pc:sldMk cId="3181463449" sldId="2147478121"/>
            <ac:spMk id="29" creationId="{CBABC8F8-0558-37D6-49C1-BE50A1D1BEF6}"/>
          </ac:spMkLst>
        </pc:spChg>
        <pc:spChg chg="mod">
          <ac:chgData name="Callon Campbell" userId="c0fd8b2c1dc026c3" providerId="LiveId" clId="{16A4CE6B-E597-4A75-B8CE-D27ACA01C592}" dt="2024-11-06T04:14:12.991" v="3489" actId="1076"/>
          <ac:spMkLst>
            <pc:docMk/>
            <pc:sldMk cId="3181463449" sldId="2147478121"/>
            <ac:spMk id="30" creationId="{BA726C91-010F-5FEE-8F27-F9BA2F8041BD}"/>
          </ac:spMkLst>
        </pc:spChg>
        <pc:spChg chg="mod">
          <ac:chgData name="Callon Campbell" userId="c0fd8b2c1dc026c3" providerId="LiveId" clId="{16A4CE6B-E597-4A75-B8CE-D27ACA01C592}" dt="2024-11-06T04:14:21.774" v="3490" actId="1076"/>
          <ac:spMkLst>
            <pc:docMk/>
            <pc:sldMk cId="3181463449" sldId="2147478121"/>
            <ac:spMk id="32" creationId="{1723CB7B-FAED-5692-3C7F-BB8DA8D5FA82}"/>
          </ac:spMkLst>
        </pc:spChg>
        <pc:spChg chg="mod">
          <ac:chgData name="Callon Campbell" userId="c0fd8b2c1dc026c3" providerId="LiveId" clId="{16A4CE6B-E597-4A75-B8CE-D27ACA01C592}" dt="2024-11-06T04:14:21.774" v="3490" actId="1076"/>
          <ac:spMkLst>
            <pc:docMk/>
            <pc:sldMk cId="3181463449" sldId="2147478121"/>
            <ac:spMk id="34" creationId="{953E2F76-528A-358A-812F-23BD259AAB7E}"/>
          </ac:spMkLst>
        </pc:spChg>
        <pc:spChg chg="mod">
          <ac:chgData name="Callon Campbell" userId="c0fd8b2c1dc026c3" providerId="LiveId" clId="{16A4CE6B-E597-4A75-B8CE-D27ACA01C592}" dt="2024-11-06T04:16:24.713" v="3500" actId="1076"/>
          <ac:spMkLst>
            <pc:docMk/>
            <pc:sldMk cId="3181463449" sldId="2147478121"/>
            <ac:spMk id="35" creationId="{D33CEEA8-F09B-F28D-0267-23A1DD5E9D8D}"/>
          </ac:spMkLst>
        </pc:spChg>
        <pc:spChg chg="mod">
          <ac:chgData name="Callon Campbell" userId="c0fd8b2c1dc026c3" providerId="LiveId" clId="{16A4CE6B-E597-4A75-B8CE-D27ACA01C592}" dt="2024-11-06T04:16:22.025" v="3499" actId="1076"/>
          <ac:spMkLst>
            <pc:docMk/>
            <pc:sldMk cId="3181463449" sldId="2147478121"/>
            <ac:spMk id="36" creationId="{5B431DB9-AC8B-B921-6B82-3FF6CA3EB913}"/>
          </ac:spMkLst>
        </pc:spChg>
        <pc:spChg chg="add del mod">
          <ac:chgData name="Callon Campbell" userId="c0fd8b2c1dc026c3" providerId="LiveId" clId="{16A4CE6B-E597-4A75-B8CE-D27ACA01C592}" dt="2024-11-06T15:35:17.517" v="3684" actId="20577"/>
          <ac:spMkLst>
            <pc:docMk/>
            <pc:sldMk cId="3181463449" sldId="2147478121"/>
            <ac:spMk id="43" creationId="{FC8F029A-91A9-4DD7-89DB-92C7C1285A9C}"/>
          </ac:spMkLst>
        </pc:spChg>
        <pc:spChg chg="add del mod">
          <ac:chgData name="Callon Campbell" userId="c0fd8b2c1dc026c3" providerId="LiveId" clId="{16A4CE6B-E597-4A75-B8CE-D27ACA01C592}" dt="2024-11-06T04:13:22.736" v="3471" actId="478"/>
          <ac:spMkLst>
            <pc:docMk/>
            <pc:sldMk cId="3181463449" sldId="2147478121"/>
            <ac:spMk id="44" creationId="{966E5AF7-0ACE-FCAD-981E-198D73E834D3}"/>
          </ac:spMkLst>
        </pc:spChg>
        <pc:spChg chg="add del mod">
          <ac:chgData name="Callon Campbell" userId="c0fd8b2c1dc026c3" providerId="LiveId" clId="{16A4CE6B-E597-4A75-B8CE-D27ACA01C592}" dt="2024-11-06T04:14:05.336" v="3487" actId="478"/>
          <ac:spMkLst>
            <pc:docMk/>
            <pc:sldMk cId="3181463449" sldId="2147478121"/>
            <ac:spMk id="45" creationId="{E92BC3B9-505D-BFC1-34C8-845AB92B6ADD}"/>
          </ac:spMkLst>
        </pc:spChg>
        <pc:spChg chg="add mod">
          <ac:chgData name="Callon Campbell" userId="c0fd8b2c1dc026c3" providerId="LiveId" clId="{16A4CE6B-E597-4A75-B8CE-D27ACA01C592}" dt="2024-11-06T15:33:46.186" v="3655"/>
          <ac:spMkLst>
            <pc:docMk/>
            <pc:sldMk cId="3181463449" sldId="2147478121"/>
            <ac:spMk id="46" creationId="{857E3ABF-BD2D-1AC0-B122-A0D676F20435}"/>
          </ac:spMkLst>
        </pc:spChg>
        <pc:spChg chg="add del mod ord">
          <ac:chgData name="Callon Campbell" userId="c0fd8b2c1dc026c3" providerId="LiveId" clId="{16A4CE6B-E597-4A75-B8CE-D27ACA01C592}" dt="2024-11-06T15:34:26.986" v="3670" actId="167"/>
          <ac:spMkLst>
            <pc:docMk/>
            <pc:sldMk cId="3181463449" sldId="2147478121"/>
            <ac:spMk id="48" creationId="{2A9E1D7D-1616-2AB0-0A5D-5FE65723A8EB}"/>
          </ac:spMkLst>
        </pc:spChg>
        <pc:spChg chg="add del mod ord">
          <ac:chgData name="Callon Campbell" userId="c0fd8b2c1dc026c3" providerId="LiveId" clId="{16A4CE6B-E597-4A75-B8CE-D27ACA01C592}" dt="2024-11-06T15:34:07.086" v="3658" actId="478"/>
          <ac:spMkLst>
            <pc:docMk/>
            <pc:sldMk cId="3181463449" sldId="2147478121"/>
            <ac:spMk id="49" creationId="{DD4EA12C-FB44-BAE3-B3C3-7D881A0E0317}"/>
          </ac:spMkLst>
        </pc:spChg>
        <pc:spChg chg="add del mod">
          <ac:chgData name="Callon Campbell" userId="c0fd8b2c1dc026c3" providerId="LiveId" clId="{16A4CE6B-E597-4A75-B8CE-D27ACA01C592}" dt="2024-11-06T15:34:20.076" v="3669" actId="478"/>
          <ac:spMkLst>
            <pc:docMk/>
            <pc:sldMk cId="3181463449" sldId="2147478121"/>
            <ac:spMk id="51" creationId="{F91B178E-AAD9-6051-482F-4D6FB58A5C1D}"/>
          </ac:spMkLst>
        </pc:spChg>
        <pc:picChg chg="add del">
          <ac:chgData name="Callon Campbell" userId="c0fd8b2c1dc026c3" providerId="LiveId" clId="{16A4CE6B-E597-4A75-B8CE-D27ACA01C592}" dt="2024-11-06T03:56:01.789" v="3365" actId="22"/>
          <ac:picMkLst>
            <pc:docMk/>
            <pc:sldMk cId="3181463449" sldId="2147478121"/>
            <ac:picMk id="3" creationId="{22E8F292-FA80-7C57-28F5-822D1CBA2B01}"/>
          </ac:picMkLst>
        </pc:picChg>
        <pc:picChg chg="add del mod ord">
          <ac:chgData name="Callon Campbell" userId="c0fd8b2c1dc026c3" providerId="LiveId" clId="{16A4CE6B-E597-4A75-B8CE-D27ACA01C592}" dt="2024-11-06T03:59:04.155" v="3381" actId="478"/>
          <ac:picMkLst>
            <pc:docMk/>
            <pc:sldMk cId="3181463449" sldId="2147478121"/>
            <ac:picMk id="6" creationId="{EAA32992-F6E0-E394-7EBF-E0D86D8EA19F}"/>
          </ac:picMkLst>
        </pc:picChg>
        <pc:picChg chg="del">
          <ac:chgData name="Callon Campbell" userId="c0fd8b2c1dc026c3" providerId="LiveId" clId="{16A4CE6B-E597-4A75-B8CE-D27ACA01C592}" dt="2024-11-06T03:56:53.494" v="3366" actId="478"/>
          <ac:picMkLst>
            <pc:docMk/>
            <pc:sldMk cId="3181463449" sldId="2147478121"/>
            <ac:picMk id="7" creationId="{80D47FE5-6A07-7CF2-3E19-1A4FE05C9FC7}"/>
          </ac:picMkLst>
        </pc:picChg>
        <pc:picChg chg="add mod">
          <ac:chgData name="Callon Campbell" userId="c0fd8b2c1dc026c3" providerId="LiveId" clId="{16A4CE6B-E597-4A75-B8CE-D27ACA01C592}" dt="2024-11-06T15:35:09.136" v="3683" actId="1036"/>
          <ac:picMkLst>
            <pc:docMk/>
            <pc:sldMk cId="3181463449" sldId="2147478121"/>
            <ac:picMk id="9" creationId="{9E592515-1F98-3793-39B0-3657AAE51C00}"/>
          </ac:picMkLst>
        </pc:picChg>
        <pc:picChg chg="add mod ord">
          <ac:chgData name="Callon Campbell" userId="c0fd8b2c1dc026c3" providerId="LiveId" clId="{16A4CE6B-E597-4A75-B8CE-D27ACA01C592}" dt="2024-11-06T15:35:04.123" v="3675" actId="1076"/>
          <ac:picMkLst>
            <pc:docMk/>
            <pc:sldMk cId="3181463449" sldId="2147478121"/>
            <ac:picMk id="11" creationId="{3236735D-3C3E-F4EF-909D-802C64713449}"/>
          </ac:picMkLst>
        </pc:picChg>
        <pc:picChg chg="del">
          <ac:chgData name="Callon Campbell" userId="c0fd8b2c1dc026c3" providerId="LiveId" clId="{16A4CE6B-E597-4A75-B8CE-D27ACA01C592}" dt="2024-11-06T03:58:14.026" v="3374" actId="478"/>
          <ac:picMkLst>
            <pc:docMk/>
            <pc:sldMk cId="3181463449" sldId="2147478121"/>
            <ac:picMk id="13" creationId="{D4F044CB-26F6-2D92-F108-15926FCFCB3F}"/>
          </ac:picMkLst>
        </pc:picChg>
        <pc:picChg chg="add mod ord">
          <ac:chgData name="Callon Campbell" userId="c0fd8b2c1dc026c3" providerId="LiveId" clId="{16A4CE6B-E597-4A75-B8CE-D27ACA01C592}" dt="2024-11-06T04:12:32.913" v="3467" actId="1076"/>
          <ac:picMkLst>
            <pc:docMk/>
            <pc:sldMk cId="3181463449" sldId="2147478121"/>
            <ac:picMk id="14" creationId="{32E126C9-6BFA-B25F-78C3-C59D18211CA0}"/>
          </ac:picMkLst>
        </pc:picChg>
        <pc:picChg chg="del">
          <ac:chgData name="Callon Campbell" userId="c0fd8b2c1dc026c3" providerId="LiveId" clId="{16A4CE6B-E597-4A75-B8CE-D27ACA01C592}" dt="2024-11-06T04:02:40.854" v="3394" actId="478"/>
          <ac:picMkLst>
            <pc:docMk/>
            <pc:sldMk cId="3181463449" sldId="2147478121"/>
            <ac:picMk id="15" creationId="{B90FE15F-3E8A-3B08-EF64-4A50A92923F3}"/>
          </ac:picMkLst>
        </pc:picChg>
        <pc:picChg chg="del">
          <ac:chgData name="Callon Campbell" userId="c0fd8b2c1dc026c3" providerId="LiveId" clId="{16A4CE6B-E597-4A75-B8CE-D27ACA01C592}" dt="2024-11-06T04:01:26.729" v="3388" actId="478"/>
          <ac:picMkLst>
            <pc:docMk/>
            <pc:sldMk cId="3181463449" sldId="2147478121"/>
            <ac:picMk id="17" creationId="{A55693BC-BC7F-FD8A-7ACB-5495325E4210}"/>
          </ac:picMkLst>
        </pc:picChg>
        <pc:picChg chg="add del mod">
          <ac:chgData name="Callon Campbell" userId="c0fd8b2c1dc026c3" providerId="LiveId" clId="{16A4CE6B-E597-4A75-B8CE-D27ACA01C592}" dt="2024-11-06T04:04:44.990" v="3405" actId="478"/>
          <ac:picMkLst>
            <pc:docMk/>
            <pc:sldMk cId="3181463449" sldId="2147478121"/>
            <ac:picMk id="18" creationId="{29407079-D2B8-5E31-EE76-0E89FE5018AE}"/>
          </ac:picMkLst>
        </pc:picChg>
        <pc:picChg chg="del">
          <ac:chgData name="Callon Campbell" userId="c0fd8b2c1dc026c3" providerId="LiveId" clId="{16A4CE6B-E597-4A75-B8CE-D27ACA01C592}" dt="2024-11-06T04:06:46.619" v="3414" actId="478"/>
          <ac:picMkLst>
            <pc:docMk/>
            <pc:sldMk cId="3181463449" sldId="2147478121"/>
            <ac:picMk id="19" creationId="{227D1DB0-4190-6DE0-DB0F-5DB20F7A460A}"/>
          </ac:picMkLst>
        </pc:picChg>
        <pc:picChg chg="del">
          <ac:chgData name="Callon Campbell" userId="c0fd8b2c1dc026c3" providerId="LiveId" clId="{16A4CE6B-E597-4A75-B8CE-D27ACA01C592}" dt="2024-11-06T04:08:28.142" v="3419" actId="478"/>
          <ac:picMkLst>
            <pc:docMk/>
            <pc:sldMk cId="3181463449" sldId="2147478121"/>
            <ac:picMk id="21" creationId="{2F8B1C6F-B71B-0D1D-6414-8B703D4A3933}"/>
          </ac:picMkLst>
        </pc:picChg>
        <pc:picChg chg="add del mod">
          <ac:chgData name="Callon Campbell" userId="c0fd8b2c1dc026c3" providerId="LiveId" clId="{16A4CE6B-E597-4A75-B8CE-D27ACA01C592}" dt="2024-11-06T04:05:03.965" v="3410" actId="478"/>
          <ac:picMkLst>
            <pc:docMk/>
            <pc:sldMk cId="3181463449" sldId="2147478121"/>
            <ac:picMk id="24" creationId="{DBC4D911-4645-0D0A-A38C-33A5473F2C81}"/>
          </ac:picMkLst>
        </pc:picChg>
        <pc:picChg chg="add mod">
          <ac:chgData name="Callon Campbell" userId="c0fd8b2c1dc026c3" providerId="LiveId" clId="{16A4CE6B-E597-4A75-B8CE-D27ACA01C592}" dt="2024-11-06T04:10:43.877" v="3440" actId="1076"/>
          <ac:picMkLst>
            <pc:docMk/>
            <pc:sldMk cId="3181463449" sldId="2147478121"/>
            <ac:picMk id="33" creationId="{03476F30-6CF3-F635-2597-EBB27C8D4C10}"/>
          </ac:picMkLst>
        </pc:picChg>
        <pc:picChg chg="add mod ord">
          <ac:chgData name="Callon Campbell" userId="c0fd8b2c1dc026c3" providerId="LiveId" clId="{16A4CE6B-E597-4A75-B8CE-D27ACA01C592}" dt="2024-11-06T04:14:28.753" v="3491" actId="1076"/>
          <ac:picMkLst>
            <pc:docMk/>
            <pc:sldMk cId="3181463449" sldId="2147478121"/>
            <ac:picMk id="38" creationId="{702945A7-F38A-7A20-1424-4CC8A693A377}"/>
          </ac:picMkLst>
        </pc:picChg>
        <pc:picChg chg="add mod">
          <ac:chgData name="Callon Campbell" userId="c0fd8b2c1dc026c3" providerId="LiveId" clId="{16A4CE6B-E597-4A75-B8CE-D27ACA01C592}" dt="2024-11-06T04:16:17.812" v="3498" actId="1076"/>
          <ac:picMkLst>
            <pc:docMk/>
            <pc:sldMk cId="3181463449" sldId="2147478121"/>
            <ac:picMk id="40" creationId="{9B8860D0-B998-AA85-E8FD-E95AAC03AC4E}"/>
          </ac:picMkLst>
        </pc:picChg>
        <pc:picChg chg="add del">
          <ac:chgData name="Callon Campbell" userId="c0fd8b2c1dc026c3" providerId="LiveId" clId="{16A4CE6B-E597-4A75-B8CE-D27ACA01C592}" dt="2024-11-06T04:11:44.880" v="3448" actId="22"/>
          <ac:picMkLst>
            <pc:docMk/>
            <pc:sldMk cId="3181463449" sldId="2147478121"/>
            <ac:picMk id="42" creationId="{54AE3C52-3554-C691-6080-CD2AC4F1327D}"/>
          </ac:picMkLst>
        </pc:picChg>
        <pc:picChg chg="add">
          <ac:chgData name="Callon Campbell" userId="c0fd8b2c1dc026c3" providerId="LiveId" clId="{16A4CE6B-E597-4A75-B8CE-D27ACA01C592}" dt="2024-11-06T15:33:52.278" v="3656"/>
          <ac:picMkLst>
            <pc:docMk/>
            <pc:sldMk cId="3181463449" sldId="2147478121"/>
            <ac:picMk id="47" creationId="{003C5DFA-7131-2A01-27E0-A4B84CF8EA98}"/>
          </ac:picMkLst>
        </pc:picChg>
      </pc:sldChg>
      <pc:sldChg chg="add del">
        <pc:chgData name="Callon Campbell" userId="c0fd8b2c1dc026c3" providerId="LiveId" clId="{16A4CE6B-E597-4A75-B8CE-D27ACA01C592}" dt="2024-11-06T20:02:51.966" v="4446" actId="47"/>
        <pc:sldMkLst>
          <pc:docMk/>
          <pc:sldMk cId="2743987519" sldId="2147478122"/>
        </pc:sldMkLst>
      </pc:sldChg>
      <pc:sldChg chg="add del">
        <pc:chgData name="Callon Campbell" userId="c0fd8b2c1dc026c3" providerId="LiveId" clId="{16A4CE6B-E597-4A75-B8CE-D27ACA01C592}" dt="2024-11-06T20:02:50.829" v="4445" actId="47"/>
        <pc:sldMkLst>
          <pc:docMk/>
          <pc:sldMk cId="301689501" sldId="2147478123"/>
        </pc:sldMkLst>
      </pc:sldChg>
      <pc:sldChg chg="addSp delSp modSp add mod">
        <pc:chgData name="Callon Campbell" userId="c0fd8b2c1dc026c3" providerId="LiveId" clId="{16A4CE6B-E597-4A75-B8CE-D27ACA01C592}" dt="2024-11-07T02:32:49.477" v="4946" actId="20577"/>
        <pc:sldMkLst>
          <pc:docMk/>
          <pc:sldMk cId="2250998241" sldId="2147478124"/>
        </pc:sldMkLst>
        <pc:spChg chg="mod">
          <ac:chgData name="Callon Campbell" userId="c0fd8b2c1dc026c3" providerId="LiveId" clId="{16A4CE6B-E597-4A75-B8CE-D27ACA01C592}" dt="2024-11-07T02:32:49.477" v="4946" actId="20577"/>
          <ac:spMkLst>
            <pc:docMk/>
            <pc:sldMk cId="2250998241" sldId="2147478124"/>
            <ac:spMk id="2" creationId="{3D2D56D3-9FC2-CC91-6BAF-37F4919218C9}"/>
          </ac:spMkLst>
        </pc:spChg>
        <pc:spChg chg="del">
          <ac:chgData name="Callon Campbell" userId="c0fd8b2c1dc026c3" providerId="LiveId" clId="{16A4CE6B-E597-4A75-B8CE-D27ACA01C592}" dt="2024-11-06T20:01:35.739" v="4434" actId="22"/>
          <ac:spMkLst>
            <pc:docMk/>
            <pc:sldMk cId="2250998241" sldId="2147478124"/>
            <ac:spMk id="3" creationId="{88778F19-D86E-05D1-1FF6-253FD82F28F6}"/>
          </ac:spMkLst>
        </pc:spChg>
        <pc:picChg chg="add mod ord">
          <ac:chgData name="Callon Campbell" userId="c0fd8b2c1dc026c3" providerId="LiveId" clId="{16A4CE6B-E597-4A75-B8CE-D27ACA01C592}" dt="2024-11-06T20:02:23.236" v="4444" actId="1076"/>
          <ac:picMkLst>
            <pc:docMk/>
            <pc:sldMk cId="2250998241" sldId="2147478124"/>
            <ac:picMk id="5" creationId="{960694B7-B9F1-1C4F-0901-4B9A8401216C}"/>
          </ac:picMkLst>
        </pc:picChg>
      </pc:sldChg>
      <pc:sldChg chg="modSp add del mod ord modShow">
        <pc:chgData name="Callon Campbell" userId="c0fd8b2c1dc026c3" providerId="LiveId" clId="{16A4CE6B-E597-4A75-B8CE-D27ACA01C592}" dt="2024-11-06T19:58:19.363" v="4420" actId="47"/>
        <pc:sldMkLst>
          <pc:docMk/>
          <pc:sldMk cId="3455967955" sldId="2147478125"/>
        </pc:sldMkLst>
        <pc:spChg chg="mod">
          <ac:chgData name="Callon Campbell" userId="c0fd8b2c1dc026c3" providerId="LiveId" clId="{16A4CE6B-E597-4A75-B8CE-D27ACA01C592}" dt="2024-11-06T15:30:26.504" v="3613" actId="6549"/>
          <ac:spMkLst>
            <pc:docMk/>
            <pc:sldMk cId="3455967955" sldId="2147478125"/>
            <ac:spMk id="2" creationId="{18C3C88D-96BB-7836-06E0-B08027631248}"/>
          </ac:spMkLst>
        </pc:spChg>
        <pc:spChg chg="mod">
          <ac:chgData name="Callon Campbell" userId="c0fd8b2c1dc026c3" providerId="LiveId" clId="{16A4CE6B-E597-4A75-B8CE-D27ACA01C592}" dt="2024-11-06T17:16:09.932" v="3796"/>
          <ac:spMkLst>
            <pc:docMk/>
            <pc:sldMk cId="3455967955" sldId="2147478125"/>
            <ac:spMk id="3" creationId="{3BA4C8F2-686A-5530-81E2-E000D9DB14D3}"/>
          </ac:spMkLst>
        </pc:spChg>
      </pc:sldChg>
      <pc:sldChg chg="modSp add del mod ord modShow">
        <pc:chgData name="Callon Campbell" userId="c0fd8b2c1dc026c3" providerId="LiveId" clId="{16A4CE6B-E597-4A75-B8CE-D27ACA01C592}" dt="2024-11-06T19:58:19.363" v="4420" actId="47"/>
        <pc:sldMkLst>
          <pc:docMk/>
          <pc:sldMk cId="3855372127" sldId="2147478126"/>
        </pc:sldMkLst>
        <pc:spChg chg="mod">
          <ac:chgData name="Callon Campbell" userId="c0fd8b2c1dc026c3" providerId="LiveId" clId="{16A4CE6B-E597-4A75-B8CE-D27ACA01C592}" dt="2024-11-06T15:30:24.496" v="3612" actId="6549"/>
          <ac:spMkLst>
            <pc:docMk/>
            <pc:sldMk cId="3855372127" sldId="2147478126"/>
            <ac:spMk id="2" creationId="{CD07C75D-E77F-D2B7-C647-F78A6BE3E991}"/>
          </ac:spMkLst>
        </pc:spChg>
        <pc:spChg chg="mod">
          <ac:chgData name="Callon Campbell" userId="c0fd8b2c1dc026c3" providerId="LiveId" clId="{16A4CE6B-E597-4A75-B8CE-D27ACA01C592}" dt="2024-11-06T17:16:01.201" v="3795"/>
          <ac:spMkLst>
            <pc:docMk/>
            <pc:sldMk cId="3855372127" sldId="2147478126"/>
            <ac:spMk id="3" creationId="{DBD1C90E-87A8-7FA3-713C-72C85ACE3D6F}"/>
          </ac:spMkLst>
        </pc:spChg>
      </pc:sldChg>
      <pc:sldChg chg="modSp add del mod ord modShow">
        <pc:chgData name="Callon Campbell" userId="c0fd8b2c1dc026c3" providerId="LiveId" clId="{16A4CE6B-E597-4A75-B8CE-D27ACA01C592}" dt="2024-11-06T19:58:19.363" v="4420" actId="47"/>
        <pc:sldMkLst>
          <pc:docMk/>
          <pc:sldMk cId="2689316289" sldId="2147478127"/>
        </pc:sldMkLst>
        <pc:spChg chg="mod">
          <ac:chgData name="Callon Campbell" userId="c0fd8b2c1dc026c3" providerId="LiveId" clId="{16A4CE6B-E597-4A75-B8CE-D27ACA01C592}" dt="2024-11-06T17:30:25.201" v="3897" actId="20577"/>
          <ac:spMkLst>
            <pc:docMk/>
            <pc:sldMk cId="2689316289" sldId="2147478127"/>
            <ac:spMk id="2" creationId="{1000A8CA-DD9B-38A5-E454-B46E408ECD48}"/>
          </ac:spMkLst>
        </pc:spChg>
        <pc:spChg chg="mod">
          <ac:chgData name="Callon Campbell" userId="c0fd8b2c1dc026c3" providerId="LiveId" clId="{16A4CE6B-E597-4A75-B8CE-D27ACA01C592}" dt="2024-11-06T17:15:47.807" v="3794"/>
          <ac:spMkLst>
            <pc:docMk/>
            <pc:sldMk cId="2689316289" sldId="2147478127"/>
            <ac:spMk id="3" creationId="{A52000BE-5D30-3AF4-8ABD-1B797BFC7C88}"/>
          </ac:spMkLst>
        </pc:spChg>
      </pc:sldChg>
      <pc:sldChg chg="modSp add mod ord modShow">
        <pc:chgData name="Callon Campbell" userId="c0fd8b2c1dc026c3" providerId="LiveId" clId="{16A4CE6B-E597-4A75-B8CE-D27ACA01C592}" dt="2024-11-07T02:34:48.357" v="4957" actId="729"/>
        <pc:sldMkLst>
          <pc:docMk/>
          <pc:sldMk cId="2770071372" sldId="2147478128"/>
        </pc:sldMkLst>
        <pc:spChg chg="mod">
          <ac:chgData name="Callon Campbell" userId="c0fd8b2c1dc026c3" providerId="LiveId" clId="{16A4CE6B-E597-4A75-B8CE-D27ACA01C592}" dt="2024-11-06T17:09:28.507" v="3784" actId="20577"/>
          <ac:spMkLst>
            <pc:docMk/>
            <pc:sldMk cId="2770071372" sldId="2147478128"/>
            <ac:spMk id="2" creationId="{78C35E09-AD98-DA1A-6E20-D526200844DE}"/>
          </ac:spMkLst>
        </pc:spChg>
      </pc:sldChg>
      <pc:sldChg chg="modSp new mod ord modShow modNotesTx">
        <pc:chgData name="Callon Campbell" userId="c0fd8b2c1dc026c3" providerId="LiveId" clId="{16A4CE6B-E597-4A75-B8CE-D27ACA01C592}" dt="2024-11-06T21:42:55.524" v="4730" actId="729"/>
        <pc:sldMkLst>
          <pc:docMk/>
          <pc:sldMk cId="2858051252" sldId="2147478129"/>
        </pc:sldMkLst>
        <pc:spChg chg="mod">
          <ac:chgData name="Callon Campbell" userId="c0fd8b2c1dc026c3" providerId="LiveId" clId="{16A4CE6B-E597-4A75-B8CE-D27ACA01C592}" dt="2024-11-06T17:30:10.920" v="3896" actId="6549"/>
          <ac:spMkLst>
            <pc:docMk/>
            <pc:sldMk cId="2858051252" sldId="2147478129"/>
            <ac:spMk id="2" creationId="{F8434027-AEC7-E261-9295-D1EE7CBBF214}"/>
          </ac:spMkLst>
        </pc:spChg>
        <pc:spChg chg="mod">
          <ac:chgData name="Callon Campbell" userId="c0fd8b2c1dc026c3" providerId="LiveId" clId="{16A4CE6B-E597-4A75-B8CE-D27ACA01C592}" dt="2024-11-06T17:29:49.468" v="3894" actId="5793"/>
          <ac:spMkLst>
            <pc:docMk/>
            <pc:sldMk cId="2858051252" sldId="2147478129"/>
            <ac:spMk id="3" creationId="{069292AA-92FD-7911-A443-EBD76CA78044}"/>
          </ac:spMkLst>
        </pc:spChg>
      </pc:sldChg>
      <pc:sldChg chg="addSp delSp modSp new mod modClrScheme chgLayout modNotesTx">
        <pc:chgData name="Callon Campbell" userId="c0fd8b2c1dc026c3" providerId="LiveId" clId="{16A4CE6B-E597-4A75-B8CE-D27ACA01C592}" dt="2024-11-06T20:04:12.916" v="4552" actId="1076"/>
        <pc:sldMkLst>
          <pc:docMk/>
          <pc:sldMk cId="3361019607" sldId="2147478130"/>
        </pc:sldMkLst>
        <pc:spChg chg="add del">
          <ac:chgData name="Callon Campbell" userId="c0fd8b2c1dc026c3" providerId="LiveId" clId="{16A4CE6B-E597-4A75-B8CE-D27ACA01C592}" dt="2024-11-06T19:46:36.156" v="4068" actId="26606"/>
          <ac:spMkLst>
            <pc:docMk/>
            <pc:sldMk cId="3361019607" sldId="2147478130"/>
            <ac:spMk id="2" creationId="{FD8986C4-D3C6-AEB9-F348-200215D649AF}"/>
          </ac:spMkLst>
        </pc:spChg>
        <pc:spChg chg="del">
          <ac:chgData name="Callon Campbell" userId="c0fd8b2c1dc026c3" providerId="LiveId" clId="{16A4CE6B-E597-4A75-B8CE-D27ACA01C592}" dt="2024-11-06T19:46:16.039" v="4065" actId="22"/>
          <ac:spMkLst>
            <pc:docMk/>
            <pc:sldMk cId="3361019607" sldId="2147478130"/>
            <ac:spMk id="3" creationId="{176D2742-75FD-2B41-04EC-91066B587592}"/>
          </ac:spMkLst>
        </pc:spChg>
        <pc:spChg chg="add del">
          <ac:chgData name="Callon Campbell" userId="c0fd8b2c1dc026c3" providerId="LiveId" clId="{16A4CE6B-E597-4A75-B8CE-D27ACA01C592}" dt="2024-11-06T19:46:36.156" v="4068" actId="26606"/>
          <ac:spMkLst>
            <pc:docMk/>
            <pc:sldMk cId="3361019607" sldId="2147478130"/>
            <ac:spMk id="4" creationId="{E630C70C-762E-A149-A181-C6E628CFCF0D}"/>
          </ac:spMkLst>
        </pc:spChg>
        <pc:spChg chg="add mod">
          <ac:chgData name="Callon Campbell" userId="c0fd8b2c1dc026c3" providerId="LiveId" clId="{16A4CE6B-E597-4A75-B8CE-D27ACA01C592}" dt="2024-11-06T19:46:53.173" v="4091" actId="20577"/>
          <ac:spMkLst>
            <pc:docMk/>
            <pc:sldMk cId="3361019607" sldId="2147478130"/>
            <ac:spMk id="11" creationId="{A508ABC3-3421-854D-CEAB-434EBFB41E29}"/>
          </ac:spMkLst>
        </pc:spChg>
        <pc:picChg chg="add mod ord">
          <ac:chgData name="Callon Campbell" userId="c0fd8b2c1dc026c3" providerId="LiveId" clId="{16A4CE6B-E597-4A75-B8CE-D27ACA01C592}" dt="2024-11-06T20:04:12.916" v="4552" actId="1076"/>
          <ac:picMkLst>
            <pc:docMk/>
            <pc:sldMk cId="3361019607" sldId="2147478130"/>
            <ac:picMk id="6" creationId="{E2FAB507-3949-A2AA-67F2-D51B474C20F8}"/>
          </ac:picMkLst>
        </pc:picChg>
      </pc:sldChg>
      <pc:sldChg chg="addSp modSp new mod modNotesTx">
        <pc:chgData name="Callon Campbell" userId="c0fd8b2c1dc026c3" providerId="LiveId" clId="{16A4CE6B-E597-4A75-B8CE-D27ACA01C592}" dt="2024-11-07T15:03:01.092" v="5503" actId="20577"/>
        <pc:sldMkLst>
          <pc:docMk/>
          <pc:sldMk cId="1921154061" sldId="2147478131"/>
        </pc:sldMkLst>
        <pc:spChg chg="mod">
          <ac:chgData name="Callon Campbell" userId="c0fd8b2c1dc026c3" providerId="LiveId" clId="{16A4CE6B-E597-4A75-B8CE-D27ACA01C592}" dt="2024-11-06T19:47:54.758" v="4120" actId="20577"/>
          <ac:spMkLst>
            <pc:docMk/>
            <pc:sldMk cId="1921154061" sldId="2147478131"/>
            <ac:spMk id="2" creationId="{AFE97077-8D57-577D-F2DD-FF2010F3C2F6}"/>
          </ac:spMkLst>
        </pc:spChg>
        <pc:spChg chg="mod">
          <ac:chgData name="Callon Campbell" userId="c0fd8b2c1dc026c3" providerId="LiveId" clId="{16A4CE6B-E597-4A75-B8CE-D27ACA01C592}" dt="2024-11-07T15:03:01.092" v="5503" actId="20577"/>
          <ac:spMkLst>
            <pc:docMk/>
            <pc:sldMk cId="1921154061" sldId="2147478131"/>
            <ac:spMk id="3" creationId="{FFF673D0-4E2E-45B7-5E0C-7ED3B5794F1C}"/>
          </ac:spMkLst>
        </pc:spChg>
        <pc:spChg chg="add mod">
          <ac:chgData name="Callon Campbell" userId="c0fd8b2c1dc026c3" providerId="LiveId" clId="{16A4CE6B-E597-4A75-B8CE-D27ACA01C592}" dt="2024-11-07T04:25:11.437" v="5130" actId="1076"/>
          <ac:spMkLst>
            <pc:docMk/>
            <pc:sldMk cId="1921154061" sldId="2147478131"/>
            <ac:spMk id="6" creationId="{2FBAC988-9D26-D422-7C89-B2E0F491D9EE}"/>
          </ac:spMkLst>
        </pc:spChg>
        <pc:picChg chg="add mod">
          <ac:chgData name="Callon Campbell" userId="c0fd8b2c1dc026c3" providerId="LiveId" clId="{16A4CE6B-E597-4A75-B8CE-D27ACA01C592}" dt="2024-11-07T04:24:49.355" v="5128" actId="1076"/>
          <ac:picMkLst>
            <pc:docMk/>
            <pc:sldMk cId="1921154061" sldId="2147478131"/>
            <ac:picMk id="5" creationId="{7D472755-A357-7E50-670A-7D6D8A84FF62}"/>
          </ac:picMkLst>
        </pc:picChg>
      </pc:sldChg>
      <pc:sldChg chg="new del">
        <pc:chgData name="Callon Campbell" userId="c0fd8b2c1dc026c3" providerId="LiveId" clId="{16A4CE6B-E597-4A75-B8CE-D27ACA01C592}" dt="2024-11-06T20:05:08.913" v="4556" actId="47"/>
        <pc:sldMkLst>
          <pc:docMk/>
          <pc:sldMk cId="2167336684" sldId="2147478132"/>
        </pc:sldMkLst>
      </pc:sldChg>
      <pc:sldChg chg="modSp add mod ord modNotesTx">
        <pc:chgData name="Callon Campbell" userId="c0fd8b2c1dc026c3" providerId="LiveId" clId="{16A4CE6B-E597-4A75-B8CE-D27ACA01C592}" dt="2024-11-07T21:35:54.813" v="5811" actId="6549"/>
        <pc:sldMkLst>
          <pc:docMk/>
          <pc:sldMk cId="1893584488" sldId="2147478133"/>
        </pc:sldMkLst>
        <pc:spChg chg="mod">
          <ac:chgData name="Callon Campbell" userId="c0fd8b2c1dc026c3" providerId="LiveId" clId="{16A4CE6B-E597-4A75-B8CE-D27ACA01C592}" dt="2024-11-07T04:26:08.717" v="5144" actId="20577"/>
          <ac:spMkLst>
            <pc:docMk/>
            <pc:sldMk cId="1893584488" sldId="2147478133"/>
            <ac:spMk id="2" creationId="{D0CB041C-2725-7830-EE7E-7CA0F8361B9E}"/>
          </ac:spMkLst>
        </pc:spChg>
      </pc:sldChg>
      <pc:sldChg chg="modSp new mod modNotesTx">
        <pc:chgData name="Callon Campbell" userId="c0fd8b2c1dc026c3" providerId="LiveId" clId="{16A4CE6B-E597-4A75-B8CE-D27ACA01C592}" dt="2024-11-07T21:32:45.020" v="5655" actId="20577"/>
        <pc:sldMkLst>
          <pc:docMk/>
          <pc:sldMk cId="4150352893" sldId="2147478134"/>
        </pc:sldMkLst>
        <pc:spChg chg="mod">
          <ac:chgData name="Callon Campbell" userId="c0fd8b2c1dc026c3" providerId="LiveId" clId="{16A4CE6B-E597-4A75-B8CE-D27ACA01C592}" dt="2024-11-07T21:32:45.020" v="5655" actId="20577"/>
          <ac:spMkLst>
            <pc:docMk/>
            <pc:sldMk cId="4150352893" sldId="2147478134"/>
            <ac:spMk id="2" creationId="{9AB4519B-F37A-1882-487C-6BFA450D765D}"/>
          </ac:spMkLst>
        </pc:spChg>
        <pc:spChg chg="mod">
          <ac:chgData name="Callon Campbell" userId="c0fd8b2c1dc026c3" providerId="LiveId" clId="{16A4CE6B-E597-4A75-B8CE-D27ACA01C592}" dt="2024-11-07T15:07:54.325" v="5610" actId="20577"/>
          <ac:spMkLst>
            <pc:docMk/>
            <pc:sldMk cId="4150352893" sldId="2147478134"/>
            <ac:spMk id="3" creationId="{87461BAF-2270-2422-1DBE-73F8E1FD6208}"/>
          </ac:spMkLst>
        </pc:spChg>
      </pc:sldChg>
      <pc:sldChg chg="new del ord">
        <pc:chgData name="Callon Campbell" userId="c0fd8b2c1dc026c3" providerId="LiveId" clId="{16A4CE6B-E597-4A75-B8CE-D27ACA01C592}" dt="2024-11-07T15:08:35.350" v="5611" actId="2696"/>
        <pc:sldMkLst>
          <pc:docMk/>
          <pc:sldMk cId="722281470" sldId="2147478135"/>
        </pc:sldMkLst>
      </pc:sldChg>
      <pc:sldChg chg="modSp add mod ord">
        <pc:chgData name="Callon Campbell" userId="c0fd8b2c1dc026c3" providerId="LiveId" clId="{16A4CE6B-E597-4A75-B8CE-D27ACA01C592}" dt="2024-11-07T20:42:45.374" v="5646"/>
        <pc:sldMkLst>
          <pc:docMk/>
          <pc:sldMk cId="2418365368" sldId="2147478136"/>
        </pc:sldMkLst>
        <pc:spChg chg="mod">
          <ac:chgData name="Callon Campbell" userId="c0fd8b2c1dc026c3" providerId="LiveId" clId="{16A4CE6B-E597-4A75-B8CE-D27ACA01C592}" dt="2024-11-07T15:09:18.098" v="5640" actId="20577"/>
          <ac:spMkLst>
            <pc:docMk/>
            <pc:sldMk cId="2418365368" sldId="2147478136"/>
            <ac:spMk id="3" creationId="{5F1486C4-98C5-6832-E1E4-FD6A78E46B38}"/>
          </ac:spMkLst>
        </pc:spChg>
      </pc:sldChg>
      <pc:sldChg chg="addSp delSp modSp new mod modClrScheme chgLayout">
        <pc:chgData name="Callon Campbell" userId="c0fd8b2c1dc026c3" providerId="LiveId" clId="{16A4CE6B-E597-4A75-B8CE-D27ACA01C592}" dt="2024-11-07T04:50:08.162" v="5469" actId="20577"/>
        <pc:sldMkLst>
          <pc:docMk/>
          <pc:sldMk cId="1481752868" sldId="2147478137"/>
        </pc:sldMkLst>
        <pc:spChg chg="del mod ord">
          <ac:chgData name="Callon Campbell" userId="c0fd8b2c1dc026c3" providerId="LiveId" clId="{16A4CE6B-E597-4A75-B8CE-D27ACA01C592}" dt="2024-11-07T04:44:17.694" v="5202" actId="700"/>
          <ac:spMkLst>
            <pc:docMk/>
            <pc:sldMk cId="1481752868" sldId="2147478137"/>
            <ac:spMk id="2" creationId="{2AF3C20A-51E4-DD4B-87BA-CB88368B9E73}"/>
          </ac:spMkLst>
        </pc:spChg>
        <pc:spChg chg="del mod ord">
          <ac:chgData name="Callon Campbell" userId="c0fd8b2c1dc026c3" providerId="LiveId" clId="{16A4CE6B-E597-4A75-B8CE-D27ACA01C592}" dt="2024-11-07T04:44:17.694" v="5202" actId="700"/>
          <ac:spMkLst>
            <pc:docMk/>
            <pc:sldMk cId="1481752868" sldId="2147478137"/>
            <ac:spMk id="3" creationId="{C246667B-CC05-4C92-D29C-AF24BA5947B6}"/>
          </ac:spMkLst>
        </pc:spChg>
        <pc:spChg chg="add mod ord">
          <ac:chgData name="Callon Campbell" userId="c0fd8b2c1dc026c3" providerId="LiveId" clId="{16A4CE6B-E597-4A75-B8CE-D27ACA01C592}" dt="2024-11-07T04:44:27.581" v="5209" actId="20577"/>
          <ac:spMkLst>
            <pc:docMk/>
            <pc:sldMk cId="1481752868" sldId="2147478137"/>
            <ac:spMk id="4" creationId="{A7D885AA-A322-5A7F-3ED3-E5472885A7B9}"/>
          </ac:spMkLst>
        </pc:spChg>
        <pc:spChg chg="add mod ord">
          <ac:chgData name="Callon Campbell" userId="c0fd8b2c1dc026c3" providerId="LiveId" clId="{16A4CE6B-E597-4A75-B8CE-D27ACA01C592}" dt="2024-11-07T04:50:08.162" v="5469" actId="20577"/>
          <ac:spMkLst>
            <pc:docMk/>
            <pc:sldMk cId="1481752868" sldId="2147478137"/>
            <ac:spMk id="5" creationId="{EB278D07-85D8-3DF9-9402-01EC2D5BDADE}"/>
          </ac:spMkLst>
        </pc:spChg>
      </pc:sldChg>
      <pc:sldChg chg="add del">
        <pc:chgData name="Callon Campbell" userId="c0fd8b2c1dc026c3" providerId="LiveId" clId="{16A4CE6B-E597-4A75-B8CE-D27ACA01C592}" dt="2024-11-07T15:10:02.953" v="5642" actId="2696"/>
        <pc:sldMkLst>
          <pc:docMk/>
          <pc:sldMk cId="3861011386" sldId="214747813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5568F-A1DD-4D13-A4AE-DDE1C864F50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44FFC08-340A-4A4D-9D1C-071EE1C144D5}">
      <dgm:prSet/>
      <dgm:spPr/>
      <dgm:t>
        <a:bodyPr/>
        <a:lstStyle/>
        <a:p>
          <a:r>
            <a:rPr lang="en-CA" b="1" baseline="0"/>
            <a:t>Visualize the feedback</a:t>
          </a:r>
          <a:r>
            <a:rPr lang="en-CA" baseline="0"/>
            <a:t>: </a:t>
          </a:r>
          <a:r>
            <a:rPr lang="en-US" baseline="0"/>
            <a:t>Helps race engineers understand drivers' feedback graphically.</a:t>
          </a:r>
          <a:endParaRPr lang="en-US"/>
        </a:p>
      </dgm:t>
    </dgm:pt>
    <dgm:pt modelId="{912ADC70-6FCC-4EC1-84D1-B1CB2B976019}" type="parTrans" cxnId="{4CBDCEAF-BBB9-4886-B7D6-81852923330A}">
      <dgm:prSet/>
      <dgm:spPr/>
      <dgm:t>
        <a:bodyPr/>
        <a:lstStyle/>
        <a:p>
          <a:endParaRPr lang="en-US"/>
        </a:p>
      </dgm:t>
    </dgm:pt>
    <dgm:pt modelId="{B04F2C67-DADC-40E9-B3F5-75CB5205E2F1}" type="sibTrans" cxnId="{4CBDCEAF-BBB9-4886-B7D6-81852923330A}">
      <dgm:prSet/>
      <dgm:spPr/>
      <dgm:t>
        <a:bodyPr/>
        <a:lstStyle/>
        <a:p>
          <a:endParaRPr lang="en-US"/>
        </a:p>
      </dgm:t>
    </dgm:pt>
    <dgm:pt modelId="{EE4E87A4-DF0A-48C4-81E8-5BFBCD0FF9AB}">
      <dgm:prSet/>
      <dgm:spPr/>
      <dgm:t>
        <a:bodyPr/>
        <a:lstStyle/>
        <a:p>
          <a:r>
            <a:rPr lang="en-US" b="1" baseline="0"/>
            <a:t>Compare performance</a:t>
          </a:r>
          <a:r>
            <a:rPr lang="en-US" baseline="0"/>
            <a:t>: Allows drivers to compare their own performance and against drivers.</a:t>
          </a:r>
          <a:endParaRPr lang="en-US"/>
        </a:p>
      </dgm:t>
    </dgm:pt>
    <dgm:pt modelId="{70968BDC-41A0-46BB-9994-ADD0E34009AA}" type="parTrans" cxnId="{75ED3C4E-7387-460C-8C8B-7EC2F0C58330}">
      <dgm:prSet/>
      <dgm:spPr/>
      <dgm:t>
        <a:bodyPr/>
        <a:lstStyle/>
        <a:p>
          <a:endParaRPr lang="en-US"/>
        </a:p>
      </dgm:t>
    </dgm:pt>
    <dgm:pt modelId="{3715E168-5F24-4BDE-A771-5A6B826DA941}" type="sibTrans" cxnId="{75ED3C4E-7387-460C-8C8B-7EC2F0C58330}">
      <dgm:prSet/>
      <dgm:spPr/>
      <dgm:t>
        <a:bodyPr/>
        <a:lstStyle/>
        <a:p>
          <a:endParaRPr lang="en-US"/>
        </a:p>
      </dgm:t>
    </dgm:pt>
    <dgm:pt modelId="{89FCC9F1-5632-4108-89EF-F77E5445FCA7}">
      <dgm:prSet/>
      <dgm:spPr/>
      <dgm:t>
        <a:bodyPr/>
        <a:lstStyle/>
        <a:p>
          <a:r>
            <a:rPr lang="en-US" b="1" baseline="0"/>
            <a:t>Reliability check</a:t>
          </a:r>
          <a:r>
            <a:rPr lang="en-US" baseline="0"/>
            <a:t>: Enables teams to monitor car conditions and make informed decisions, such as inspecting brake ducts for debris or advising drivers to shut down the engine if water pressure drops.</a:t>
          </a:r>
          <a:endParaRPr lang="en-US"/>
        </a:p>
      </dgm:t>
    </dgm:pt>
    <dgm:pt modelId="{EC3BA29D-2FC0-42BF-9E41-BF91BF8F7275}" type="parTrans" cxnId="{02DDEE5D-510C-4063-AF19-A02EBCCD00D5}">
      <dgm:prSet/>
      <dgm:spPr/>
      <dgm:t>
        <a:bodyPr/>
        <a:lstStyle/>
        <a:p>
          <a:endParaRPr lang="en-US"/>
        </a:p>
      </dgm:t>
    </dgm:pt>
    <dgm:pt modelId="{FDD89FD7-62AE-4250-8D26-6BD539F4FB4A}" type="sibTrans" cxnId="{02DDEE5D-510C-4063-AF19-A02EBCCD00D5}">
      <dgm:prSet/>
      <dgm:spPr/>
      <dgm:t>
        <a:bodyPr/>
        <a:lstStyle/>
        <a:p>
          <a:endParaRPr lang="en-US"/>
        </a:p>
      </dgm:t>
    </dgm:pt>
    <dgm:pt modelId="{51AA981C-5E49-4384-AB3B-EEDDFCB4DB16}" type="pres">
      <dgm:prSet presAssocID="{2C05568F-A1DD-4D13-A4AE-DDE1C864F506}" presName="root" presStyleCnt="0">
        <dgm:presLayoutVars>
          <dgm:dir/>
          <dgm:resizeHandles val="exact"/>
        </dgm:presLayoutVars>
      </dgm:prSet>
      <dgm:spPr/>
    </dgm:pt>
    <dgm:pt modelId="{860C45EC-D38F-4391-B637-C873276D47EE}" type="pres">
      <dgm:prSet presAssocID="{744FFC08-340A-4A4D-9D1C-071EE1C144D5}" presName="compNode" presStyleCnt="0"/>
      <dgm:spPr/>
    </dgm:pt>
    <dgm:pt modelId="{AEAE0859-DA74-42BD-A01E-E7E9BDC3F71E}" type="pres">
      <dgm:prSet presAssocID="{744FFC08-340A-4A4D-9D1C-071EE1C144D5}" presName="bgRect" presStyleLbl="bgShp" presStyleIdx="0" presStyleCnt="3"/>
      <dgm:spPr/>
    </dgm:pt>
    <dgm:pt modelId="{E96F8273-C944-42C1-B503-000D3928A5D4}" type="pres">
      <dgm:prSet presAssocID="{744FFC08-340A-4A4D-9D1C-071EE1C144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C8283D1-B941-4C66-B386-18141E33F697}" type="pres">
      <dgm:prSet presAssocID="{744FFC08-340A-4A4D-9D1C-071EE1C144D5}" presName="spaceRect" presStyleCnt="0"/>
      <dgm:spPr/>
    </dgm:pt>
    <dgm:pt modelId="{60C85FE3-2254-40E3-9B88-9B56097CA621}" type="pres">
      <dgm:prSet presAssocID="{744FFC08-340A-4A4D-9D1C-071EE1C144D5}" presName="parTx" presStyleLbl="revTx" presStyleIdx="0" presStyleCnt="3">
        <dgm:presLayoutVars>
          <dgm:chMax val="0"/>
          <dgm:chPref val="0"/>
        </dgm:presLayoutVars>
      </dgm:prSet>
      <dgm:spPr/>
    </dgm:pt>
    <dgm:pt modelId="{307DD4BC-EE0A-4B5A-9BC9-A9144D8B0F31}" type="pres">
      <dgm:prSet presAssocID="{B04F2C67-DADC-40E9-B3F5-75CB5205E2F1}" presName="sibTrans" presStyleCnt="0"/>
      <dgm:spPr/>
    </dgm:pt>
    <dgm:pt modelId="{56EC2B8F-743F-4C1B-A316-60C87029288C}" type="pres">
      <dgm:prSet presAssocID="{EE4E87A4-DF0A-48C4-81E8-5BFBCD0FF9AB}" presName="compNode" presStyleCnt="0"/>
      <dgm:spPr/>
    </dgm:pt>
    <dgm:pt modelId="{2A3CD371-AD9F-4FE7-B1D3-AF2E5289E9D6}" type="pres">
      <dgm:prSet presAssocID="{EE4E87A4-DF0A-48C4-81E8-5BFBCD0FF9AB}" presName="bgRect" presStyleLbl="bgShp" presStyleIdx="1" presStyleCnt="3"/>
      <dgm:spPr/>
    </dgm:pt>
    <dgm:pt modelId="{6F4D17CE-6F86-4548-BC45-4382F09700BA}" type="pres">
      <dgm:prSet presAssocID="{EE4E87A4-DF0A-48C4-81E8-5BFBCD0FF9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6EEBDDB8-B237-415F-894C-C6AF11A814B4}" type="pres">
      <dgm:prSet presAssocID="{EE4E87A4-DF0A-48C4-81E8-5BFBCD0FF9AB}" presName="spaceRect" presStyleCnt="0"/>
      <dgm:spPr/>
    </dgm:pt>
    <dgm:pt modelId="{10D84098-D80D-46BE-93DC-D07ABBC11C16}" type="pres">
      <dgm:prSet presAssocID="{EE4E87A4-DF0A-48C4-81E8-5BFBCD0FF9AB}" presName="parTx" presStyleLbl="revTx" presStyleIdx="1" presStyleCnt="3">
        <dgm:presLayoutVars>
          <dgm:chMax val="0"/>
          <dgm:chPref val="0"/>
        </dgm:presLayoutVars>
      </dgm:prSet>
      <dgm:spPr/>
    </dgm:pt>
    <dgm:pt modelId="{FACD8F95-207A-429D-B696-F1EEF0806E29}" type="pres">
      <dgm:prSet presAssocID="{3715E168-5F24-4BDE-A771-5A6B826DA941}" presName="sibTrans" presStyleCnt="0"/>
      <dgm:spPr/>
    </dgm:pt>
    <dgm:pt modelId="{A08D2B22-0600-4382-93BF-A66AE4C9BA79}" type="pres">
      <dgm:prSet presAssocID="{89FCC9F1-5632-4108-89EF-F77E5445FCA7}" presName="compNode" presStyleCnt="0"/>
      <dgm:spPr/>
    </dgm:pt>
    <dgm:pt modelId="{95FDD8E8-EC08-4AFC-81F6-E0BD0B2CDE3A}" type="pres">
      <dgm:prSet presAssocID="{89FCC9F1-5632-4108-89EF-F77E5445FCA7}" presName="bgRect" presStyleLbl="bgShp" presStyleIdx="2" presStyleCnt="3"/>
      <dgm:spPr/>
    </dgm:pt>
    <dgm:pt modelId="{0576C3F1-F8F5-453F-9D91-99476361FE9F}" type="pres">
      <dgm:prSet presAssocID="{89FCC9F1-5632-4108-89EF-F77E5445FC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ooter"/>
        </a:ext>
      </dgm:extLst>
    </dgm:pt>
    <dgm:pt modelId="{E9C33A28-FBC8-4FCB-A65A-450B6C1509CF}" type="pres">
      <dgm:prSet presAssocID="{89FCC9F1-5632-4108-89EF-F77E5445FCA7}" presName="spaceRect" presStyleCnt="0"/>
      <dgm:spPr/>
    </dgm:pt>
    <dgm:pt modelId="{AF9030A1-9608-4117-990E-0EA714ABDE60}" type="pres">
      <dgm:prSet presAssocID="{89FCC9F1-5632-4108-89EF-F77E5445FCA7}" presName="parTx" presStyleLbl="revTx" presStyleIdx="2" presStyleCnt="3">
        <dgm:presLayoutVars>
          <dgm:chMax val="0"/>
          <dgm:chPref val="0"/>
        </dgm:presLayoutVars>
      </dgm:prSet>
      <dgm:spPr/>
    </dgm:pt>
  </dgm:ptLst>
  <dgm:cxnLst>
    <dgm:cxn modelId="{73767522-0BEB-4CED-8B35-51B4FFA227C0}" type="presOf" srcId="{89FCC9F1-5632-4108-89EF-F77E5445FCA7}" destId="{AF9030A1-9608-4117-990E-0EA714ABDE60}" srcOrd="0" destOrd="0" presId="urn:microsoft.com/office/officeart/2018/2/layout/IconVerticalSolidList"/>
    <dgm:cxn modelId="{02DDEE5D-510C-4063-AF19-A02EBCCD00D5}" srcId="{2C05568F-A1DD-4D13-A4AE-DDE1C864F506}" destId="{89FCC9F1-5632-4108-89EF-F77E5445FCA7}" srcOrd="2" destOrd="0" parTransId="{EC3BA29D-2FC0-42BF-9E41-BF91BF8F7275}" sibTransId="{FDD89FD7-62AE-4250-8D26-6BD539F4FB4A}"/>
    <dgm:cxn modelId="{2827C146-75FD-4C67-9767-BB44BB75917E}" type="presOf" srcId="{744FFC08-340A-4A4D-9D1C-071EE1C144D5}" destId="{60C85FE3-2254-40E3-9B88-9B56097CA621}" srcOrd="0" destOrd="0" presId="urn:microsoft.com/office/officeart/2018/2/layout/IconVerticalSolidList"/>
    <dgm:cxn modelId="{75ED3C4E-7387-460C-8C8B-7EC2F0C58330}" srcId="{2C05568F-A1DD-4D13-A4AE-DDE1C864F506}" destId="{EE4E87A4-DF0A-48C4-81E8-5BFBCD0FF9AB}" srcOrd="1" destOrd="0" parTransId="{70968BDC-41A0-46BB-9994-ADD0E34009AA}" sibTransId="{3715E168-5F24-4BDE-A771-5A6B826DA941}"/>
    <dgm:cxn modelId="{683E8B84-05A4-457D-A540-475933F1EB5B}" type="presOf" srcId="{2C05568F-A1DD-4D13-A4AE-DDE1C864F506}" destId="{51AA981C-5E49-4384-AB3B-EEDDFCB4DB16}" srcOrd="0" destOrd="0" presId="urn:microsoft.com/office/officeart/2018/2/layout/IconVerticalSolidList"/>
    <dgm:cxn modelId="{083CC9AF-771C-4EA9-9AA6-8B23FA83BFCB}" type="presOf" srcId="{EE4E87A4-DF0A-48C4-81E8-5BFBCD0FF9AB}" destId="{10D84098-D80D-46BE-93DC-D07ABBC11C16}" srcOrd="0" destOrd="0" presId="urn:microsoft.com/office/officeart/2018/2/layout/IconVerticalSolidList"/>
    <dgm:cxn modelId="{4CBDCEAF-BBB9-4886-B7D6-81852923330A}" srcId="{2C05568F-A1DD-4D13-A4AE-DDE1C864F506}" destId="{744FFC08-340A-4A4D-9D1C-071EE1C144D5}" srcOrd="0" destOrd="0" parTransId="{912ADC70-6FCC-4EC1-84D1-B1CB2B976019}" sibTransId="{B04F2C67-DADC-40E9-B3F5-75CB5205E2F1}"/>
    <dgm:cxn modelId="{FAB803E4-B5B9-4874-86E8-3B08712448A3}" type="presParOf" srcId="{51AA981C-5E49-4384-AB3B-EEDDFCB4DB16}" destId="{860C45EC-D38F-4391-B637-C873276D47EE}" srcOrd="0" destOrd="0" presId="urn:microsoft.com/office/officeart/2018/2/layout/IconVerticalSolidList"/>
    <dgm:cxn modelId="{9B0DECED-21C2-4688-AEC5-88E9D31C65A8}" type="presParOf" srcId="{860C45EC-D38F-4391-B637-C873276D47EE}" destId="{AEAE0859-DA74-42BD-A01E-E7E9BDC3F71E}" srcOrd="0" destOrd="0" presId="urn:microsoft.com/office/officeart/2018/2/layout/IconVerticalSolidList"/>
    <dgm:cxn modelId="{73B58F85-D059-4C1D-88C4-9C4AEF54A11C}" type="presParOf" srcId="{860C45EC-D38F-4391-B637-C873276D47EE}" destId="{E96F8273-C944-42C1-B503-000D3928A5D4}" srcOrd="1" destOrd="0" presId="urn:microsoft.com/office/officeart/2018/2/layout/IconVerticalSolidList"/>
    <dgm:cxn modelId="{62681E60-1EA6-4017-BBBA-0E88AB1962DD}" type="presParOf" srcId="{860C45EC-D38F-4391-B637-C873276D47EE}" destId="{BC8283D1-B941-4C66-B386-18141E33F697}" srcOrd="2" destOrd="0" presId="urn:microsoft.com/office/officeart/2018/2/layout/IconVerticalSolidList"/>
    <dgm:cxn modelId="{67DB6EAA-5EBF-450C-B78D-AA9168817D16}" type="presParOf" srcId="{860C45EC-D38F-4391-B637-C873276D47EE}" destId="{60C85FE3-2254-40E3-9B88-9B56097CA621}" srcOrd="3" destOrd="0" presId="urn:microsoft.com/office/officeart/2018/2/layout/IconVerticalSolidList"/>
    <dgm:cxn modelId="{37BBFC7E-B9D4-487D-81E5-08E7F492FF3D}" type="presParOf" srcId="{51AA981C-5E49-4384-AB3B-EEDDFCB4DB16}" destId="{307DD4BC-EE0A-4B5A-9BC9-A9144D8B0F31}" srcOrd="1" destOrd="0" presId="urn:microsoft.com/office/officeart/2018/2/layout/IconVerticalSolidList"/>
    <dgm:cxn modelId="{DE095B75-FD14-4AE9-8744-944DF792709D}" type="presParOf" srcId="{51AA981C-5E49-4384-AB3B-EEDDFCB4DB16}" destId="{56EC2B8F-743F-4C1B-A316-60C87029288C}" srcOrd="2" destOrd="0" presId="urn:microsoft.com/office/officeart/2018/2/layout/IconVerticalSolidList"/>
    <dgm:cxn modelId="{0AD6BC08-ABF4-4804-977E-2F650C5CFA9B}" type="presParOf" srcId="{56EC2B8F-743F-4C1B-A316-60C87029288C}" destId="{2A3CD371-AD9F-4FE7-B1D3-AF2E5289E9D6}" srcOrd="0" destOrd="0" presId="urn:microsoft.com/office/officeart/2018/2/layout/IconVerticalSolidList"/>
    <dgm:cxn modelId="{951D4CDF-5D78-4C64-AD5F-FD9EC9F29A4B}" type="presParOf" srcId="{56EC2B8F-743F-4C1B-A316-60C87029288C}" destId="{6F4D17CE-6F86-4548-BC45-4382F09700BA}" srcOrd="1" destOrd="0" presId="urn:microsoft.com/office/officeart/2018/2/layout/IconVerticalSolidList"/>
    <dgm:cxn modelId="{870E7E4B-23C2-421A-8770-D93EBF8D2EDC}" type="presParOf" srcId="{56EC2B8F-743F-4C1B-A316-60C87029288C}" destId="{6EEBDDB8-B237-415F-894C-C6AF11A814B4}" srcOrd="2" destOrd="0" presId="urn:microsoft.com/office/officeart/2018/2/layout/IconVerticalSolidList"/>
    <dgm:cxn modelId="{8F12A071-7060-41D8-8570-1188020278FC}" type="presParOf" srcId="{56EC2B8F-743F-4C1B-A316-60C87029288C}" destId="{10D84098-D80D-46BE-93DC-D07ABBC11C16}" srcOrd="3" destOrd="0" presId="urn:microsoft.com/office/officeart/2018/2/layout/IconVerticalSolidList"/>
    <dgm:cxn modelId="{82F44A1D-BEA7-46E6-961B-AC14F5960823}" type="presParOf" srcId="{51AA981C-5E49-4384-AB3B-EEDDFCB4DB16}" destId="{FACD8F95-207A-429D-B696-F1EEF0806E29}" srcOrd="3" destOrd="0" presId="urn:microsoft.com/office/officeart/2018/2/layout/IconVerticalSolidList"/>
    <dgm:cxn modelId="{1F2BC43B-CA7E-4506-88BC-DFA97E6212F5}" type="presParOf" srcId="{51AA981C-5E49-4384-AB3B-EEDDFCB4DB16}" destId="{A08D2B22-0600-4382-93BF-A66AE4C9BA79}" srcOrd="4" destOrd="0" presId="urn:microsoft.com/office/officeart/2018/2/layout/IconVerticalSolidList"/>
    <dgm:cxn modelId="{08F59CBB-A91F-45F4-A066-F16BA1D9B0E7}" type="presParOf" srcId="{A08D2B22-0600-4382-93BF-A66AE4C9BA79}" destId="{95FDD8E8-EC08-4AFC-81F6-E0BD0B2CDE3A}" srcOrd="0" destOrd="0" presId="urn:microsoft.com/office/officeart/2018/2/layout/IconVerticalSolidList"/>
    <dgm:cxn modelId="{24A4032F-434A-46CF-8C3B-08FCB0CAC771}" type="presParOf" srcId="{A08D2B22-0600-4382-93BF-A66AE4C9BA79}" destId="{0576C3F1-F8F5-453F-9D91-99476361FE9F}" srcOrd="1" destOrd="0" presId="urn:microsoft.com/office/officeart/2018/2/layout/IconVerticalSolidList"/>
    <dgm:cxn modelId="{7E82D20D-8599-4518-B7B8-6426FC3857AD}" type="presParOf" srcId="{A08D2B22-0600-4382-93BF-A66AE4C9BA79}" destId="{E9C33A28-FBC8-4FCB-A65A-450B6C1509CF}" srcOrd="2" destOrd="0" presId="urn:microsoft.com/office/officeart/2018/2/layout/IconVerticalSolidList"/>
    <dgm:cxn modelId="{4143D8C4-DE3E-4B37-8AB0-6E1E44144C84}" type="presParOf" srcId="{A08D2B22-0600-4382-93BF-A66AE4C9BA79}" destId="{AF9030A1-9608-4117-990E-0EA714ABDE6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E0859-DA74-42BD-A01E-E7E9BDC3F71E}">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F8273-C944-42C1-B503-000D3928A5D4}">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C85FE3-2254-40E3-9B88-9B56097CA621}">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66800">
            <a:lnSpc>
              <a:spcPct val="90000"/>
            </a:lnSpc>
            <a:spcBef>
              <a:spcPct val="0"/>
            </a:spcBef>
            <a:spcAft>
              <a:spcPct val="35000"/>
            </a:spcAft>
            <a:buNone/>
          </a:pPr>
          <a:r>
            <a:rPr lang="en-CA" sz="2400" b="1" kern="1200" baseline="0"/>
            <a:t>Visualize the feedback</a:t>
          </a:r>
          <a:r>
            <a:rPr lang="en-CA" sz="2400" kern="1200" baseline="0"/>
            <a:t>: </a:t>
          </a:r>
          <a:r>
            <a:rPr lang="en-US" sz="2400" kern="1200" baseline="0"/>
            <a:t>Helps race engineers understand drivers' feedback graphically.</a:t>
          </a:r>
          <a:endParaRPr lang="en-US" sz="2400" kern="1200"/>
        </a:p>
      </dsp:txBody>
      <dsp:txXfrm>
        <a:off x="1594810" y="590"/>
        <a:ext cx="9424027" cy="1380787"/>
      </dsp:txXfrm>
    </dsp:sp>
    <dsp:sp modelId="{2A3CD371-AD9F-4FE7-B1D3-AF2E5289E9D6}">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4D17CE-6F86-4548-BC45-4382F09700BA}">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D84098-D80D-46BE-93DC-D07ABBC11C16}">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66800">
            <a:lnSpc>
              <a:spcPct val="90000"/>
            </a:lnSpc>
            <a:spcBef>
              <a:spcPct val="0"/>
            </a:spcBef>
            <a:spcAft>
              <a:spcPct val="35000"/>
            </a:spcAft>
            <a:buNone/>
          </a:pPr>
          <a:r>
            <a:rPr lang="en-US" sz="2400" b="1" kern="1200" baseline="0"/>
            <a:t>Compare performance</a:t>
          </a:r>
          <a:r>
            <a:rPr lang="en-US" sz="2400" kern="1200" baseline="0"/>
            <a:t>: Allows drivers to compare their own performance and against drivers.</a:t>
          </a:r>
          <a:endParaRPr lang="en-US" sz="2400" kern="1200"/>
        </a:p>
      </dsp:txBody>
      <dsp:txXfrm>
        <a:off x="1594810" y="1726575"/>
        <a:ext cx="9424027" cy="1380787"/>
      </dsp:txXfrm>
    </dsp:sp>
    <dsp:sp modelId="{95FDD8E8-EC08-4AFC-81F6-E0BD0B2CDE3A}">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76C3F1-F8F5-453F-9D91-99476361FE9F}">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9030A1-9608-4117-990E-0EA714ABDE60}">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66800">
            <a:lnSpc>
              <a:spcPct val="90000"/>
            </a:lnSpc>
            <a:spcBef>
              <a:spcPct val="0"/>
            </a:spcBef>
            <a:spcAft>
              <a:spcPct val="35000"/>
            </a:spcAft>
            <a:buNone/>
          </a:pPr>
          <a:r>
            <a:rPr lang="en-US" sz="2400" b="1" kern="1200" baseline="0"/>
            <a:t>Reliability check</a:t>
          </a:r>
          <a:r>
            <a:rPr lang="en-US" sz="2400" kern="1200" baseline="0"/>
            <a:t>: Enables teams to monitor car conditions and make informed decisions, such as inspecting brake ducts for debris or advising drivers to shut down the engine if water pressure drops.</a:t>
          </a:r>
          <a:endParaRPr lang="en-US" sz="2400" kern="1200"/>
        </a:p>
      </dsp:txBody>
      <dsp:txXfrm>
        <a:off x="1594810" y="3452559"/>
        <a:ext cx="9424027" cy="138078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11/7/2024 10:35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11/7/2024 10:35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fabric/onelake/onelake-medallion-lakehouse-architectu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mariusz_kujawski/exploring-the-medallion-architecture-in-microsoft-fabric-f19ad759029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11/7/2024 10:35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88664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cs typeface="Calibri"/>
              </a:rPr>
              <a:t>Big Data – Data that has High Volume, Velocity, variety – Structured, Semi-Structured, free text data. Append only DB.</a:t>
            </a:r>
          </a:p>
          <a:p>
            <a:pPr marL="171450" indent="-171450">
              <a:buFont typeface="Arial" panose="020B0604020202020204" pitchFamily="34" charset="0"/>
              <a:buChar char="•"/>
            </a:pPr>
            <a:r>
              <a:rPr lang="en-US" dirty="0">
                <a:cs typeface="Calibri"/>
              </a:rPr>
              <a:t>Analytics – Can have relational query model with tables, columns, joins, filters and aggregates.</a:t>
            </a:r>
          </a:p>
          <a:p>
            <a:pPr marL="171450" indent="-171450">
              <a:buFont typeface="Arial" panose="020B0604020202020204" pitchFamily="34" charset="0"/>
              <a:buChar char="•"/>
            </a:pPr>
            <a:r>
              <a:rPr lang="en-US" dirty="0">
                <a:cs typeface="Calibri"/>
              </a:rPr>
              <a:t>Cloud Platform – Platform as </a:t>
            </a:r>
            <a:r>
              <a:rPr lang="en-US" dirty="0" err="1">
                <a:cs typeface="Calibri"/>
              </a:rPr>
              <a:t>as</a:t>
            </a:r>
            <a:r>
              <a:rPr lang="en-US" dirty="0">
                <a:cs typeface="Calibri"/>
              </a:rPr>
              <a:t> Service where we don’t have to take care of infrastructure. With little configuration of Scale we can provision cluster, DB and start working with it. We can take care of scaling using </a:t>
            </a:r>
            <a:r>
              <a:rPr lang="en-US" dirty="0" err="1">
                <a:cs typeface="Calibri"/>
              </a:rPr>
              <a:t>autoscale</a:t>
            </a:r>
            <a:r>
              <a:rPr lang="en-US" dirty="0">
                <a:cs typeface="Calibri"/>
              </a:rPr>
              <a:t> or you can use manual scale.</a:t>
            </a:r>
          </a:p>
          <a:p>
            <a:pPr marL="171450" indent="-171450">
              <a:buFont typeface="Arial" panose="020B0604020202020204" pitchFamily="34" charset="0"/>
              <a:buChar char="•"/>
            </a:pPr>
            <a:r>
              <a:rPr lang="en-US" dirty="0">
                <a:cs typeface="Calibri"/>
              </a:rPr>
              <a:t>Optimized – any data that is timestamped can fit right into ADX. It is optimized for timeseries data. All columns are compressed and indexed.</a:t>
            </a:r>
          </a:p>
          <a:p>
            <a:pPr marL="171450" indent="-171450">
              <a:buFont typeface="Arial" panose="020B0604020202020204" pitchFamily="34" charset="0"/>
              <a:buChar char="•"/>
            </a:pPr>
            <a:r>
              <a:rPr lang="en-US" dirty="0">
                <a:cs typeface="Calibri"/>
              </a:rPr>
              <a:t>Interactive , ad hoc queries – ADX has native Kusto Query Language for gaining data insights. Has some similarity to SQL in terms of operators/joins </a:t>
            </a:r>
            <a:r>
              <a:rPr lang="en-US" dirty="0" err="1">
                <a:cs typeface="Calibri"/>
              </a:rPr>
              <a:t>etc</a:t>
            </a:r>
            <a:r>
              <a:rPr lang="en-US" dirty="0">
                <a:cs typeface="Calibri"/>
              </a:rPr>
              <a:t> Use KQL to – finding patterns, trends, forecasting, anomalies etc. Create near </a:t>
            </a:r>
            <a:r>
              <a:rPr lang="en-US" dirty="0" err="1">
                <a:cs typeface="Calibri"/>
              </a:rPr>
              <a:t>realtime</a:t>
            </a:r>
            <a:r>
              <a:rPr lang="en-US" dirty="0">
                <a:cs typeface="Calibri"/>
              </a:rPr>
              <a:t> dashboards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343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Explorer supports two types of ingestion: Batching and Streaming.</a:t>
            </a:r>
          </a:p>
          <a:p>
            <a:endParaRPr lang="en-US" dirty="0"/>
          </a:p>
          <a:p>
            <a:r>
              <a:rPr lang="en-US" dirty="0"/>
              <a:t>https://docs.microsoft.com/en-us/azure/data-explorer/ingest-data-overview#batching-vs-streaming-ingestion</a:t>
            </a:r>
          </a:p>
          <a:p>
            <a:endParaRPr lang="en-US" dirty="0"/>
          </a:p>
          <a:p>
            <a:r>
              <a:rPr lang="en-US" dirty="0"/>
              <a:t>Small batches ingested get merged and optimized behind the scenes.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422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8E170-7BAF-5B8D-69E1-85FF30804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A878F3-740E-929A-8C71-E8377A926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FEF03-6FEE-2CC5-618C-CC2AD4E4519F}"/>
              </a:ext>
            </a:extLst>
          </p:cNvPr>
          <p:cNvSpPr>
            <a:spLocks noGrp="1"/>
          </p:cNvSpPr>
          <p:nvPr>
            <p:ph type="body" idx="1"/>
          </p:nvPr>
        </p:nvSpPr>
        <p:spPr/>
        <p:txBody>
          <a:bodyPr/>
          <a:lstStyle/>
          <a:p>
            <a:r>
              <a:rPr lang="en-US" dirty="0"/>
              <a:t>Kusto or KQL is the language used to query read-only requests</a:t>
            </a:r>
          </a:p>
          <a:p>
            <a:endParaRPr lang="en-US" dirty="0"/>
          </a:p>
          <a:p>
            <a:r>
              <a:rPr lang="en-US" dirty="0"/>
              <a:t>Very fast</a:t>
            </a:r>
          </a:p>
          <a:p>
            <a:r>
              <a:rPr lang="en-US" dirty="0"/>
              <a:t>Ideal for time-series data</a:t>
            </a:r>
          </a:p>
          <a:p>
            <a:r>
              <a:rPr lang="en-US" dirty="0"/>
              <a:t>Built-in Functions</a:t>
            </a:r>
          </a:p>
          <a:p>
            <a:endParaRPr lang="en-CA" dirty="0"/>
          </a:p>
        </p:txBody>
      </p:sp>
      <p:sp>
        <p:nvSpPr>
          <p:cNvPr id="4" name="Header Placeholder 3">
            <a:extLst>
              <a:ext uri="{FF2B5EF4-FFF2-40B4-BE49-F238E27FC236}">
                <a16:creationId xmlns:a16="http://schemas.microsoft.com/office/drawing/2014/main" id="{CA3A6A42-CA2E-7436-3466-0547DC6E2F0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F2EA9362-8837-0E98-F903-264AEDE531E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0C938D4-5867-D979-AB55-6DC788D66B05}"/>
              </a:ext>
            </a:extLst>
          </p:cNvPr>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a:extLst>
              <a:ext uri="{FF2B5EF4-FFF2-40B4-BE49-F238E27FC236}">
                <a16:creationId xmlns:a16="http://schemas.microsoft.com/office/drawing/2014/main" id="{71BCFEE9-B993-7D18-7C83-2070FEF0688D}"/>
              </a:ext>
            </a:extLst>
          </p:cNvPr>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2871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11/7/2024 10:35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94149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a:t>Accessing the telemetry data. While I do not have access to an actual Formula 1 car, we can use gaming devices like the Xbox, PC, or PS which can emit the car’s telemetry data points (speed, lap position, tyre temp/wear/damage, </a:t>
            </a:r>
            <a:r>
              <a:rPr lang="en-CA" dirty="0" err="1"/>
              <a:t>etc</a:t>
            </a:r>
            <a:r>
              <a:rPr lang="en-CA" dirty="0"/>
              <a:t>) in near real-time during the live gameplay. As you can see for my demo, I’m using Forza Motorsport (Xbox/PC). </a:t>
            </a:r>
          </a:p>
          <a:p>
            <a:pPr marL="228600" indent="-228600">
              <a:buAutoNum type="arabicPeriod"/>
            </a:pPr>
            <a:r>
              <a:rPr lang="en-CA" dirty="0"/>
              <a:t>Parsing the telemetry data. I have a .NET app which receives and parses the UDP data stream and then passes this onto Event Hubs. This application is running on the same network as my gaming device.</a:t>
            </a:r>
          </a:p>
          <a:p>
            <a:pPr marL="228600" indent="-228600">
              <a:buAutoNum type="arabicPeriod"/>
            </a:pPr>
            <a:r>
              <a:rPr lang="en-CA" dirty="0"/>
              <a:t>Ingesting telemetry data. ADX ingests data from Event Hubs connector and stores for analysis.</a:t>
            </a:r>
          </a:p>
          <a:p>
            <a:pPr marL="228600" indent="-228600">
              <a:buAutoNum type="arabicPeriod"/>
            </a:pPr>
            <a:r>
              <a:rPr lang="en-CA" dirty="0"/>
              <a:t>Visualizing the results in near real-time with real-time dashboard.</a:t>
            </a:r>
          </a:p>
          <a:p>
            <a:pPr marL="228600" indent="-228600">
              <a:buAutoNum type="arabicPeriod"/>
            </a:pPr>
            <a:endParaRPr lang="en-CA" dirty="0"/>
          </a:p>
          <a:p>
            <a:pPr marL="228600" indent="-228600">
              <a:buAutoNum type="arabicPeriod"/>
            </a:pPr>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95903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to go into settings and enable Data Out and then set the IP, Port and Packet Format.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0677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Connection string</a:t>
            </a:r>
          </a:p>
          <a:p>
            <a:r>
              <a:rPr lang="en-CA" dirty="0"/>
              <a:t>-</a:t>
            </a:r>
            <a:r>
              <a:rPr lang="en-CA" dirty="0" err="1"/>
              <a:t>i</a:t>
            </a:r>
            <a:r>
              <a:rPr lang="en-CA" dirty="0"/>
              <a:t>: IP address</a:t>
            </a:r>
          </a:p>
          <a:p>
            <a:r>
              <a:rPr lang="en-CA" dirty="0"/>
              <a:t>-d: The data mode to use (sled, dash, automatic)</a:t>
            </a:r>
          </a:p>
          <a:p>
            <a:r>
              <a:rPr lang="en-CA" dirty="0"/>
              <a:t>-r: The upstream data rate (in Hz, defaults to 1, max 60)</a:t>
            </a:r>
          </a:p>
          <a:p>
            <a:endParaRPr lang="en-CA" dirty="0"/>
          </a:p>
          <a:p>
            <a:r>
              <a:rPr lang="en-CA" dirty="0"/>
              <a:t>Features</a:t>
            </a:r>
          </a:p>
          <a:p>
            <a:pPr algn="l">
              <a:buFont typeface="Arial" panose="020B0604020202020204" pitchFamily="34" charset="0"/>
              <a:buChar char="•"/>
            </a:pPr>
            <a:r>
              <a:rPr lang="en-CA" b="0" i="0" dirty="0">
                <a:solidFill>
                  <a:srgbClr val="F0F6FC"/>
                </a:solidFill>
                <a:effectLst/>
                <a:latin typeface="-apple-system"/>
              </a:rPr>
              <a:t> Customizable telemetry data capture over UDP.</a:t>
            </a:r>
          </a:p>
          <a:p>
            <a:pPr algn="l">
              <a:buFont typeface="Arial" panose="020B0604020202020204" pitchFamily="34" charset="0"/>
              <a:buChar char="•"/>
            </a:pPr>
            <a:r>
              <a:rPr lang="en-CA" b="0" i="0" dirty="0">
                <a:solidFill>
                  <a:srgbClr val="F0F6FC"/>
                </a:solidFill>
                <a:effectLst/>
                <a:latin typeface="-apple-system"/>
              </a:rPr>
              <a:t> Support for various data encodings (JSON, Avro) and compressions.</a:t>
            </a:r>
          </a:p>
          <a:p>
            <a:pPr algn="l">
              <a:buFont typeface="Arial" panose="020B0604020202020204" pitchFamily="34" charset="0"/>
              <a:buChar char="•"/>
            </a:pPr>
            <a:r>
              <a:rPr lang="en-CA" b="0" i="0" dirty="0">
                <a:solidFill>
                  <a:srgbClr val="F0F6FC"/>
                </a:solidFill>
                <a:effectLst/>
                <a:latin typeface="-apple-system"/>
              </a:rPr>
              <a:t> Direct integration with Azure Event Hubs.</a:t>
            </a:r>
          </a:p>
          <a:p>
            <a:pPr algn="l">
              <a:buFont typeface="Arial" panose="020B0604020202020204" pitchFamily="34" charset="0"/>
              <a:buChar char="•"/>
            </a:pPr>
            <a:r>
              <a:rPr lang="en-CA" b="0" i="0" dirty="0">
                <a:solidFill>
                  <a:srgbClr val="F0F6FC"/>
                </a:solidFill>
                <a:effectLst/>
                <a:latin typeface="-apple-system"/>
              </a:rPr>
              <a:t> Configurable data forwarding rates and session handling.</a:t>
            </a:r>
          </a:p>
          <a:p>
            <a:pPr algn="l">
              <a:buFont typeface="Arial" panose="020B0604020202020204" pitchFamily="34" charset="0"/>
              <a:buChar char="•"/>
            </a:pPr>
            <a:r>
              <a:rPr lang="en-CA" b="0" i="0" dirty="0">
                <a:solidFill>
                  <a:srgbClr val="F0F6FC"/>
                </a:solidFill>
                <a:effectLst/>
                <a:latin typeface="-apple-system"/>
              </a:rPr>
              <a:t> Real-time telemetry data processing and forwarding.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b="0" i="0" dirty="0">
              <a:solidFill>
                <a:srgbClr val="F0F6FC"/>
              </a:solidFill>
              <a:effectLst/>
              <a:latin typeface="-apple-system"/>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b="0" i="0" dirty="0">
              <a:solidFill>
                <a:srgbClr val="F0F6FC"/>
              </a:solidFill>
              <a:effectLst/>
              <a:latin typeface="-apple-system"/>
            </a:endParaRPr>
          </a:p>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09546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a:t>Our data source is UDP telemetry from our car, parsed and send to Event Hub for streaming ingestion.</a:t>
            </a:r>
          </a:p>
          <a:p>
            <a:pPr marL="228600" indent="-228600">
              <a:buAutoNum type="arabicPeriod"/>
            </a:pPr>
            <a:r>
              <a:rPr lang="en-CA" dirty="0"/>
              <a:t>ADX is connected to Event Hubs and ingests the </a:t>
            </a:r>
            <a:r>
              <a:rPr lang="en-US" b="0" i="0" dirty="0">
                <a:solidFill>
                  <a:srgbClr val="333333"/>
                </a:solidFill>
                <a:effectLst/>
                <a:latin typeface="Segoe UI" panose="020B0502040204020203" pitchFamily="34" charset="0"/>
              </a:rPr>
              <a:t>raw data being streamed in </a:t>
            </a:r>
            <a:r>
              <a:rPr lang="en-CA" dirty="0"/>
              <a:t>and maps the incoming JSON payload to the Bronze table.</a:t>
            </a:r>
          </a:p>
          <a:p>
            <a:pPr marL="228600" indent="-228600">
              <a:buAutoNum type="arabicPeriod"/>
            </a:pPr>
            <a:r>
              <a:rPr lang="en-CA" dirty="0"/>
              <a:t>Our Silver table is </a:t>
            </a:r>
            <a:r>
              <a:rPr lang="en-US" b="0" i="0" dirty="0">
                <a:solidFill>
                  <a:srgbClr val="333333"/>
                </a:solidFill>
                <a:effectLst/>
                <a:latin typeface="Segoe UI" panose="020B0502040204020203" pitchFamily="34" charset="0"/>
              </a:rPr>
              <a:t>a curated enriched layer of data, based on transformed data from the Bronze layer that is achieved with </a:t>
            </a:r>
            <a:r>
              <a:rPr lang="en-CA" dirty="0"/>
              <a:t>update policy on the target Bronze table.</a:t>
            </a:r>
          </a:p>
          <a:p>
            <a:pPr marL="212982" lvl="1" indent="0">
              <a:buNone/>
            </a:pPr>
            <a:r>
              <a:rPr lang="en-CA" dirty="0"/>
              <a:t>- To avoid expensive joins during query time, we </a:t>
            </a:r>
            <a:r>
              <a:rPr lang="en-CA" dirty="0" err="1"/>
              <a:t>denormalize</a:t>
            </a:r>
            <a:r>
              <a:rPr lang="en-CA" dirty="0"/>
              <a:t> the dimension data by enriching it during ingestion to our Silver table (facts) – </a:t>
            </a:r>
            <a:r>
              <a:rPr lang="en-CA" dirty="0" err="1"/>
              <a:t>ie</a:t>
            </a:r>
            <a:r>
              <a:rPr lang="en-CA" dirty="0"/>
              <a:t>. track, location, car details.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CA" dirty="0"/>
              <a:t>Our Gold table is </a:t>
            </a:r>
            <a:r>
              <a:rPr lang="en-US" b="0" i="0" dirty="0">
                <a:solidFill>
                  <a:srgbClr val="333333"/>
                </a:solidFill>
                <a:effectLst/>
                <a:latin typeface="Segoe UI" panose="020B0502040204020203" pitchFamily="34" charset="0"/>
              </a:rPr>
              <a:t>aggregated data for reporting and BI, this can be achieved with materialized views against the Silver table to</a:t>
            </a:r>
            <a:r>
              <a:rPr lang="en-CA" dirty="0"/>
              <a:t> yield the most current event data (deduplication).</a:t>
            </a:r>
          </a:p>
          <a:p>
            <a:pPr marL="228600" indent="-228600">
              <a:buAutoNum type="arabicPeriod"/>
            </a:pPr>
            <a:r>
              <a:rPr lang="en-CA" sz="1800" dirty="0">
                <a:effectLst/>
                <a:latin typeface="var(--artdeco-reset-typography-"/>
              </a:rPr>
              <a:t>The availability of the event data in the target tables is quasi-instantaneous after ingestion.</a:t>
            </a:r>
          </a:p>
          <a:p>
            <a:pPr marL="228600" indent="-228600">
              <a:buAutoNum type="arabicPeriod"/>
            </a:pPr>
            <a:r>
              <a:rPr lang="en-CA" sz="1800" dirty="0">
                <a:effectLst/>
                <a:latin typeface="var(--artdeco-reset-typography-"/>
              </a:rPr>
              <a:t>Our visualization layer can use a mixture of data from both Silver and Gold tables depending on what is trying to be analyzed.</a:t>
            </a:r>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095052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a:t>
            </a:r>
          </a:p>
          <a:p>
            <a:pPr algn="l"/>
            <a:endParaRPr lang="en-US" b="0" i="0" dirty="0">
              <a:solidFill>
                <a:srgbClr val="E6E6E6"/>
              </a:solidFill>
              <a:effectLst/>
              <a:highlight>
                <a:srgbClr val="171717"/>
              </a:highlight>
              <a:latin typeface="Segoe UI" panose="020B0502040204020203" pitchFamily="34" charset="0"/>
            </a:endParaRPr>
          </a:p>
          <a:p>
            <a:pPr algn="l"/>
            <a:r>
              <a:rPr lang="en-US" b="0" i="0" dirty="0">
                <a:solidFill>
                  <a:srgbClr val="E6E6E6"/>
                </a:solidFill>
                <a:effectLst/>
                <a:highlight>
                  <a:srgbClr val="171717"/>
                </a:highlight>
                <a:latin typeface="Segoe UI" panose="020B0502040204020203" pitchFamily="34" charset="0"/>
              </a:rPr>
              <a:t>It provides an efficient way to apply rapid transformations and is compatible with the </a:t>
            </a:r>
            <a:r>
              <a:rPr lang="en-US" b="0" i="0" u="none" strike="noStrike" dirty="0">
                <a:solidFill>
                  <a:srgbClr val="E6E6E6"/>
                </a:solidFill>
                <a:effectLst/>
                <a:highlight>
                  <a:srgbClr val="171717"/>
                </a:highlight>
                <a:latin typeface="Segoe UI" panose="020B0502040204020203" pitchFamily="34" charset="0"/>
                <a:hlinkClick r:id="rId3"/>
              </a:rPr>
              <a:t>medallion architecture</a:t>
            </a:r>
            <a:r>
              <a:rPr lang="en-US" b="0" i="0" dirty="0">
                <a:solidFill>
                  <a:srgbClr val="E6E6E6"/>
                </a:solidFill>
                <a:effectLst/>
                <a:highlight>
                  <a:srgbClr val="171717"/>
                </a:highlight>
                <a:latin typeface="Segoe UI" panose="020B0502040204020203" pitchFamily="34" charset="0"/>
              </a:rPr>
              <a:t>.</a:t>
            </a:r>
          </a:p>
          <a:p>
            <a:pPr algn="l"/>
            <a:endParaRPr lang="en-US" b="0" i="0" dirty="0">
              <a:solidFill>
                <a:srgbClr val="E6E6E6"/>
              </a:solidFill>
              <a:effectLst/>
              <a:highlight>
                <a:srgbClr val="171717"/>
              </a:highlight>
              <a:latin typeface="Segoe UI" panose="020B0502040204020203" pitchFamily="34" charset="0"/>
            </a:endParaRPr>
          </a:p>
          <a:p>
            <a:pPr algn="l"/>
            <a:r>
              <a:rPr lang="en-US" b="0" i="0" dirty="0">
                <a:solidFill>
                  <a:srgbClr val="E6E6E6"/>
                </a:solidFill>
                <a:effectLst/>
                <a:highlight>
                  <a:srgbClr val="171717"/>
                </a:highlight>
                <a:latin typeface="Segoe UI" panose="020B0502040204020203" pitchFamily="34" charset="0"/>
              </a:rPr>
              <a:t>In the medallion architecture, when raw data lands in a landing table (bronze layer), an update policy can be used to apply initial transformations and save the enriched output to a silver layer table. This process can cascade, where the data from the silver layer table can trigger another update policy to further refine the data and hydrate a gold layer table.</a:t>
            </a:r>
          </a:p>
          <a:p>
            <a:pPr algn="l"/>
            <a:endParaRPr lang="en-US" b="0" i="0" dirty="0">
              <a:solidFill>
                <a:srgbClr val="E6E6E6"/>
              </a:solidFill>
              <a:effectLst/>
              <a:highlight>
                <a:srgbClr val="171717"/>
              </a:highlight>
              <a:latin typeface="Segoe UI" panose="020B0502040204020203" pitchFamily="34" charset="0"/>
            </a:endParaRPr>
          </a:p>
          <a:p>
            <a:pPr algn="l"/>
            <a:r>
              <a:rPr lang="en-US" b="0" i="0" dirty="0">
                <a:solidFill>
                  <a:srgbClr val="E6E6E6"/>
                </a:solidFill>
                <a:effectLst/>
                <a:highlight>
                  <a:srgbClr val="171717"/>
                </a:highlight>
                <a:latin typeface="Segoe UI" panose="020B0502040204020203" pitchFamily="34" charset="0"/>
              </a:rPr>
              <a:t>This is a very efficient way of transforming the data upstream when its ingested. </a:t>
            </a:r>
          </a:p>
          <a:p>
            <a:endParaRPr lang="en-CA" dirty="0"/>
          </a:p>
        </p:txBody>
      </p:sp>
      <p:sp>
        <p:nvSpPr>
          <p:cNvPr id="4" name="Slide Number Placeholder 3"/>
          <p:cNvSpPr>
            <a:spLocks noGrp="1"/>
          </p:cNvSpPr>
          <p:nvPr>
            <p:ph type="sldNum" sz="quarter" idx="5"/>
          </p:nvPr>
        </p:nvSpPr>
        <p:spPr/>
        <p:txBody>
          <a:bodyPr/>
          <a:lstStyle/>
          <a:p>
            <a:fld id="{CA4BC424-AC8B-4F27-9CA0-FBAE12E57BCA}" type="slidenum">
              <a:rPr lang="en-CA" smtClean="0"/>
              <a:t>18</a:t>
            </a:fld>
            <a:endParaRPr lang="en-CA"/>
          </a:p>
        </p:txBody>
      </p:sp>
    </p:spTree>
    <p:extLst>
      <p:ext uri="{BB962C8B-B14F-4D97-AF65-F5344CB8AC3E}">
        <p14:creationId xmlns:p14="http://schemas.microsoft.com/office/powerpoint/2010/main" val="1840840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1C23D-C3CC-DE58-B1B5-AABA598B4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F102D-34B2-9C77-F6E3-EE64FC9FB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57DEAC-FA31-8D2B-055A-2B67D075258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430EDE3-5079-D5D7-BDE7-0EDF440DDCC9}"/>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7FCD3AE-4E9B-D6E1-4949-F2990945B2E7}"/>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BE95572-79F7-0AA3-E1F4-68264A915C1E}"/>
              </a:ext>
            </a:extLst>
          </p:cNvPr>
          <p:cNvSpPr>
            <a:spLocks noGrp="1"/>
          </p:cNvSpPr>
          <p:nvPr>
            <p:ph type="dt" idx="12"/>
          </p:nvPr>
        </p:nvSpPr>
        <p:spPr/>
        <p:txBody>
          <a:bodyPr/>
          <a:lstStyle/>
          <a:p>
            <a:fld id="{E2F19A73-88F5-4B80-A929-CF8E66EE5449}" type="datetime8">
              <a:rPr lang="en-US" smtClean="0"/>
              <a:t>11/7/2024 10:35 PM</a:t>
            </a:fld>
            <a:endParaRPr lang="en-US" dirty="0"/>
          </a:p>
        </p:txBody>
      </p:sp>
      <p:sp>
        <p:nvSpPr>
          <p:cNvPr id="7" name="Slide Number Placeholder 6">
            <a:extLst>
              <a:ext uri="{FF2B5EF4-FFF2-40B4-BE49-F238E27FC236}">
                <a16:creationId xmlns:a16="http://schemas.microsoft.com/office/drawing/2014/main" id="{112B59B2-BF46-998A-E335-A955D88B780C}"/>
              </a:ext>
            </a:extLst>
          </p:cNvPr>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55682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CA" dirty="0"/>
          </a:p>
        </p:txBody>
      </p:sp>
      <p:sp>
        <p:nvSpPr>
          <p:cNvPr id="4" name="Slide Number Placeholder 3"/>
          <p:cNvSpPr>
            <a:spLocks noGrp="1"/>
          </p:cNvSpPr>
          <p:nvPr>
            <p:ph type="sldNum" sz="quarter" idx="5"/>
          </p:nvPr>
        </p:nvSpPr>
        <p:spPr/>
        <p:txBody>
          <a:bodyPr/>
          <a:lstStyle/>
          <a:p>
            <a:fld id="{20A10935-D80B-4D34-9C2B-7EECB738A678}" type="slidenum">
              <a:rPr lang="en-CA" smtClean="0"/>
              <a:t>2</a:t>
            </a:fld>
            <a:endParaRPr lang="en-CA"/>
          </a:p>
        </p:txBody>
      </p:sp>
    </p:spTree>
    <p:extLst>
      <p:ext uri="{BB962C8B-B14F-4D97-AF65-F5344CB8AC3E}">
        <p14:creationId xmlns:p14="http://schemas.microsoft.com/office/powerpoint/2010/main" val="37042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A4BC424-AC8B-4F27-9CA0-FBAE12E57BCA}" type="slidenum">
              <a:rPr lang="en-CA" smtClean="0"/>
              <a:t>20</a:t>
            </a:fld>
            <a:endParaRPr lang="en-CA"/>
          </a:p>
        </p:txBody>
      </p:sp>
    </p:spTree>
    <p:extLst>
      <p:ext uri="{BB962C8B-B14F-4D97-AF65-F5344CB8AC3E}">
        <p14:creationId xmlns:p14="http://schemas.microsoft.com/office/powerpoint/2010/main" val="2634636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5E9BD-1EBC-FDEE-78F9-832DF5A229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39345-23CE-68A2-A3EF-84E9FF7C39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E314B-5EE0-F1A8-F6CB-CBC08157031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57C42FA-197D-3E73-6D91-8A5F8E78E981}"/>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CD920A36-ED09-6F8F-A915-72E156095BEA}"/>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209408-E463-1B7E-B6A2-17145D0233F5}"/>
              </a:ext>
            </a:extLst>
          </p:cNvPr>
          <p:cNvSpPr>
            <a:spLocks noGrp="1"/>
          </p:cNvSpPr>
          <p:nvPr>
            <p:ph type="dt" idx="12"/>
          </p:nvPr>
        </p:nvSpPr>
        <p:spPr/>
        <p:txBody>
          <a:bodyPr/>
          <a:lstStyle/>
          <a:p>
            <a:fld id="{E2F19A73-88F5-4B80-A929-CF8E66EE5449}" type="datetime8">
              <a:rPr lang="en-US" smtClean="0"/>
              <a:t>11/7/2024 10:35 PM</a:t>
            </a:fld>
            <a:endParaRPr lang="en-US" dirty="0"/>
          </a:p>
        </p:txBody>
      </p:sp>
      <p:sp>
        <p:nvSpPr>
          <p:cNvPr id="7" name="Slide Number Placeholder 6">
            <a:extLst>
              <a:ext uri="{FF2B5EF4-FFF2-40B4-BE49-F238E27FC236}">
                <a16:creationId xmlns:a16="http://schemas.microsoft.com/office/drawing/2014/main" id="{B8E113C1-0F7B-6335-9D56-F5BF7F89414C}"/>
              </a:ext>
            </a:extLst>
          </p:cNvPr>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3587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5089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11/7/2024 10:35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53956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B0CAA-A5E1-06BE-5AC6-93272C09E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19A48-422F-E32B-5A9B-F01103FCE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26C88E-4950-723C-FD42-77F59600254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AAFB17D-65A9-6AE1-7CFB-7011ED0B1A1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C5B95659-3100-2EF8-47D6-75BAC549166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BE33D2-7D14-CD6C-C4BA-91877A18BC08}"/>
              </a:ext>
            </a:extLst>
          </p:cNvPr>
          <p:cNvSpPr>
            <a:spLocks noGrp="1"/>
          </p:cNvSpPr>
          <p:nvPr>
            <p:ph type="dt" idx="12"/>
          </p:nvPr>
        </p:nvSpPr>
        <p:spPr/>
        <p:txBody>
          <a:bodyPr/>
          <a:lstStyle/>
          <a:p>
            <a:fld id="{E2F19A73-88F5-4B80-A929-CF8E66EE5449}" type="datetime8">
              <a:rPr lang="en-US" smtClean="0"/>
              <a:t>11/7/2024 10:35 PM</a:t>
            </a:fld>
            <a:endParaRPr lang="en-US" dirty="0"/>
          </a:p>
        </p:txBody>
      </p:sp>
      <p:sp>
        <p:nvSpPr>
          <p:cNvPr id="7" name="Slide Number Placeholder 6">
            <a:extLst>
              <a:ext uri="{FF2B5EF4-FFF2-40B4-BE49-F238E27FC236}">
                <a16:creationId xmlns:a16="http://schemas.microsoft.com/office/drawing/2014/main" id="{86C32FAD-56A5-6F9F-76B1-E430FE94EA8B}"/>
              </a:ext>
            </a:extLst>
          </p:cNvPr>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92620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11/7/2024 10:35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36030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E6E6E6"/>
                </a:solidFill>
                <a:effectLst/>
                <a:highlight>
                  <a:srgbClr val="171717"/>
                </a:highlight>
                <a:latin typeface="Segoe UI" panose="020B0502040204020203" pitchFamily="34" charset="0"/>
              </a:rPr>
              <a:t>Azure Data Explorer is a fully managed, high-performance, big data analytics platform that makes it easy to analyze high volumes of data in near real time. The Azure Data Explorer toolbox gives you an end-to-end solution for data ingestion, query, visualization, and management.</a:t>
            </a:r>
          </a:p>
          <a:p>
            <a:pPr marL="0" indent="0">
              <a:buFont typeface="Arial" panose="020B0604020202020204" pitchFamily="34" charset="0"/>
              <a:buNone/>
            </a:pPr>
            <a:endParaRPr lang="en-US" dirty="0">
              <a:cs typeface="Calibri"/>
            </a:endParaRPr>
          </a:p>
          <a:p>
            <a:pPr marL="171450" indent="-171450">
              <a:buFont typeface="Arial" panose="020B0604020202020204" pitchFamily="34" charset="0"/>
              <a:buChar char="•"/>
            </a:pPr>
            <a:r>
              <a:rPr lang="en-US" dirty="0">
                <a:cs typeface="Calibri"/>
              </a:rPr>
              <a:t>Big Data – Data that has High Volume, Velocity, variety – Structured, Semi-Structured, free text data. Append only DB.</a:t>
            </a:r>
          </a:p>
          <a:p>
            <a:pPr marL="171450" indent="-171450">
              <a:buFont typeface="Arial" panose="020B0604020202020204" pitchFamily="34" charset="0"/>
              <a:buChar char="•"/>
            </a:pPr>
            <a:r>
              <a:rPr lang="en-US" dirty="0">
                <a:cs typeface="Calibri"/>
              </a:rPr>
              <a:t>Analytics – Can have relational query model with tables, columns, joins, filters and aggregates.</a:t>
            </a:r>
          </a:p>
          <a:p>
            <a:pPr marL="171450" indent="-171450">
              <a:buFont typeface="Arial" panose="020B0604020202020204" pitchFamily="34" charset="0"/>
              <a:buChar char="•"/>
            </a:pPr>
            <a:r>
              <a:rPr lang="en-US" dirty="0">
                <a:cs typeface="Calibri"/>
              </a:rPr>
              <a:t>Cloud Platform – Platform as </a:t>
            </a:r>
            <a:r>
              <a:rPr lang="en-US" dirty="0" err="1">
                <a:cs typeface="Calibri"/>
              </a:rPr>
              <a:t>as</a:t>
            </a:r>
            <a:r>
              <a:rPr lang="en-US" dirty="0">
                <a:cs typeface="Calibri"/>
              </a:rPr>
              <a:t> Service where we don’t have to take care of infrastructure. With little configuration of Scale we can provision cluster, DB and start working with it. We can take care of scaling using </a:t>
            </a:r>
            <a:r>
              <a:rPr lang="en-US" dirty="0" err="1">
                <a:cs typeface="Calibri"/>
              </a:rPr>
              <a:t>autoscale</a:t>
            </a:r>
            <a:r>
              <a:rPr lang="en-US" dirty="0">
                <a:cs typeface="Calibri"/>
              </a:rPr>
              <a:t> or you can use manual scale.</a:t>
            </a:r>
          </a:p>
          <a:p>
            <a:pPr marL="171450" indent="-171450">
              <a:buFont typeface="Arial" panose="020B0604020202020204" pitchFamily="34" charset="0"/>
              <a:buChar char="•"/>
            </a:pPr>
            <a:r>
              <a:rPr lang="en-US" dirty="0">
                <a:cs typeface="Calibri"/>
              </a:rPr>
              <a:t>Optimized – any data that is timestamped can fit right into ADX. It is optimized for timeseries data. All columns are compressed and indexed.</a:t>
            </a:r>
          </a:p>
          <a:p>
            <a:pPr marL="171450" indent="-171450">
              <a:buFont typeface="Arial" panose="020B0604020202020204" pitchFamily="34" charset="0"/>
              <a:buChar char="•"/>
            </a:pPr>
            <a:r>
              <a:rPr lang="en-US" dirty="0">
                <a:cs typeface="Calibri"/>
              </a:rPr>
              <a:t>Interactive , ad hoc queries – ADX has native Kusto Query Language for gaining data insights. Has some similarity to SQL in terms of operators/joins </a:t>
            </a:r>
            <a:r>
              <a:rPr lang="en-US" dirty="0" err="1">
                <a:cs typeface="Calibri"/>
              </a:rPr>
              <a:t>etc</a:t>
            </a:r>
            <a:r>
              <a:rPr lang="en-US" dirty="0">
                <a:cs typeface="Calibri"/>
              </a:rPr>
              <a:t> Use KQL to – finding patterns, trends, forecasting, anomalies etc. Create near </a:t>
            </a:r>
            <a:r>
              <a:rPr lang="en-US" dirty="0" err="1">
                <a:cs typeface="Calibri"/>
              </a:rPr>
              <a:t>realtime</a:t>
            </a:r>
            <a:r>
              <a:rPr lang="en-US" dirty="0">
                <a:cs typeface="Calibri"/>
              </a:rPr>
              <a:t> dashboards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343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Data Explorer Architecture Overview</a:t>
            </a:r>
          </a:p>
          <a:p>
            <a:pPr marL="171450" indent="-171450">
              <a:buFontTx/>
              <a:buChar char="-"/>
            </a:pPr>
            <a:r>
              <a:rPr lang="en-CA" dirty="0"/>
              <a:t>Time series database</a:t>
            </a:r>
          </a:p>
          <a:p>
            <a:pPr marL="171450" indent="-171450">
              <a:buFontTx/>
              <a:buChar char="-"/>
            </a:pPr>
            <a:r>
              <a:rPr lang="en-CA" dirty="0"/>
              <a:t>Azure PaaS cluster</a:t>
            </a:r>
          </a:p>
          <a:p>
            <a:pPr marL="171450" indent="-171450">
              <a:buFontTx/>
              <a:buChar char="-"/>
            </a:pPr>
            <a:r>
              <a:rPr lang="en-CA" dirty="0"/>
              <a:t>Data storage benefits from compression</a:t>
            </a:r>
          </a:p>
          <a:p>
            <a:pPr marL="171450" indent="-171450">
              <a:buFontTx/>
              <a:buChar char="-"/>
            </a:pPr>
            <a:r>
              <a:rPr lang="en-CA" dirty="0"/>
              <a:t>Ingest only, mostly querying, not data manipulation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C4AF8A-F251-4F97-9529-E37EC6D4088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515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You can ingest data in Data Explorer in many 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71717"/>
                </a:solidFill>
                <a:effectLst/>
                <a:latin typeface="Segoe UI" panose="020B0502040204020203" pitchFamily="34" charset="0"/>
              </a:rPr>
              <a:t>Using our SDKs.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71717"/>
                </a:solidFill>
                <a:effectLst/>
                <a:latin typeface="Segoe UI" panose="020B0502040204020203" pitchFamily="34" charset="0"/>
              </a:rPr>
              <a:t>Use managed pipelines where Data Explorer will automatically read the data from IoT Hub, EventHub or Storage\Data Lake, Cosmos DB, etc.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71717"/>
                </a:solidFill>
                <a:effectLst/>
                <a:latin typeface="Segoe UI" panose="020B0502040204020203" pitchFamily="34" charset="0"/>
              </a:rPr>
              <a:t>Use any of the 1</a:t>
            </a:r>
            <a:r>
              <a:rPr lang="en-US" b="0" i="0" baseline="30000" dirty="0">
                <a:solidFill>
                  <a:srgbClr val="171717"/>
                </a:solidFill>
                <a:effectLst/>
                <a:latin typeface="Segoe UI" panose="020B0502040204020203" pitchFamily="34" charset="0"/>
              </a:rPr>
              <a:t>st</a:t>
            </a:r>
            <a:r>
              <a:rPr lang="en-US" b="0" i="0" dirty="0">
                <a:solidFill>
                  <a:srgbClr val="171717"/>
                </a:solidFill>
                <a:effectLst/>
                <a:latin typeface="Segoe UI" panose="020B0502040204020203" pitchFamily="34" charset="0"/>
              </a:rPr>
              <a:t> party connectors and agents to push data from Kafka, Spark, </a:t>
            </a:r>
            <a:r>
              <a:rPr lang="en-US" b="0" i="0" dirty="0" err="1">
                <a:solidFill>
                  <a:srgbClr val="171717"/>
                </a:solidFill>
                <a:effectLst/>
                <a:latin typeface="Segoe UI" panose="020B0502040204020203" pitchFamily="34" charset="0"/>
              </a:rPr>
              <a:t>Logstach</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PowerApp</a:t>
            </a:r>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FluentBit</a:t>
            </a:r>
            <a:r>
              <a:rPr lang="en-US" b="0" i="0" dirty="0">
                <a:solidFill>
                  <a:srgbClr val="171717"/>
                </a:solidFill>
                <a:effectLst/>
                <a:latin typeface="Segoe UI" panose="020B0502040204020203" pitchFamily="34" charset="0"/>
              </a:rPr>
              <a:t>, and Telegraph agents.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171717"/>
                </a:solidFill>
                <a:effectLst/>
                <a:latin typeface="Segoe UI" panose="020B0502040204020203" pitchFamily="34" charset="0"/>
              </a:rPr>
              <a:t>Use Azure Data Factory\Synapse Pipelines to bring data from wide variety of sources.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dirty="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Data Explorer support automated batching of the data for efficient ingestion and can ingest up 200 MB/sec csv files per 16 cores compute.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It support wide variety of formats such as JSON, Parquet, Orc, Avro and more.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11/7/2024 10:35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166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 may have scenarios where you may want to create multiple Data Explorer clusters for storing different types of data or host different pool is different regions or different divisions in your company many have their own Data Explore clusters. </a:t>
            </a:r>
          </a:p>
          <a:p>
            <a:endParaRPr lang="en-US" dirty="0">
              <a:cs typeface="Calibri"/>
            </a:endParaRPr>
          </a:p>
          <a:p>
            <a:r>
              <a:rPr lang="en-US" dirty="0">
                <a:cs typeface="Calibri"/>
              </a:rPr>
              <a:t>In all these scenarios cross database\cluster enable you to easily cross query between database, between ADX clusters in same region or other regions.</a:t>
            </a:r>
          </a:p>
          <a:p>
            <a:endParaRPr lang="en-US" dirty="0">
              <a:cs typeface="Calibri"/>
            </a:endParaRPr>
          </a:p>
          <a:p>
            <a:r>
              <a:rPr lang="en-US" dirty="0">
                <a:cs typeface="Calibri"/>
              </a:rPr>
              <a:t>Data Explorer is integrated with rest of the Azure ecosystem, in cases where you don’t want to ingest the data in Data Explorer – you can query it easily from SQL, Azure Monitor, Cosmos DB, and Data Lake.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532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6A6967"/>
                </a:solidFill>
                <a:effectLst/>
                <a:latin typeface="Calibri" panose="020F0502020204030204" pitchFamily="34" charset="0"/>
              </a:rPr>
              <a:t>I’m excited to welcome you to today’s session on constructing a real-time medallion architecture tailored for Formula 1 telemetry data. We will explore how we can use Azure Data Explorer to ingest, process, and visualize high-velocity data streams. We’ll dive into the fascinating world of Formula 1, understand the Medallion Architecture, and see a live demo of how these technologies come together to provide real-time insights and enhance decision-making in dynamic environments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Thanks to the separation of storage and compute in Data Explorer pool. </a:t>
            </a:r>
          </a:p>
          <a:p>
            <a:endParaRPr lang="en-US" dirty="0">
              <a:cs typeface="Calibri"/>
            </a:endParaRPr>
          </a:p>
          <a:p>
            <a:r>
              <a:rPr lang="en-US" dirty="0">
                <a:cs typeface="Calibri"/>
              </a:rPr>
              <a:t>You can have one Data Explorer pool for ingesting and querying the data and share the databases with multiple Data Explorer pools. </a:t>
            </a:r>
          </a:p>
          <a:p>
            <a:endParaRPr lang="en-US" dirty="0">
              <a:cs typeface="Calibri"/>
            </a:endParaRPr>
          </a:p>
          <a:p>
            <a:r>
              <a:rPr lang="en-US" dirty="0">
                <a:cs typeface="Calibri"/>
              </a:rPr>
              <a:t>This enables you to load balance, offer data-as-a-service, build Hub and Spoke model, or chargeback to you internal teams.</a:t>
            </a:r>
          </a:p>
          <a:p>
            <a:endParaRPr lang="en-US" dirty="0">
              <a:cs typeface="Calibri"/>
            </a:endParaRPr>
          </a:p>
          <a:p>
            <a:r>
              <a:rPr lang="en-US" dirty="0">
                <a:cs typeface="Calibri"/>
              </a:rPr>
              <a:t>Its all automated and real-time caching, you don’t need to maintain any pipeline.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402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69241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33333"/>
                </a:solidFill>
                <a:effectLst/>
                <a:latin typeface="SegoeUI"/>
              </a:rPr>
              <a:t>Visualize the feedback</a:t>
            </a:r>
            <a:r>
              <a:rPr lang="en-US" b="0" i="0" dirty="0">
                <a:solidFill>
                  <a:srgbClr val="333333"/>
                </a:solidFill>
                <a:effectLst/>
                <a:latin typeface="SegoeUI"/>
              </a:rPr>
              <a:t>: It provides the race engineers a graphical representation of what drivers are talking about in their feedback. e.g., a driver might complain about understeering or oversteering, which might be related to the </a:t>
            </a:r>
            <a:r>
              <a:rPr lang="en-US" b="0" i="0" dirty="0" err="1">
                <a:solidFill>
                  <a:srgbClr val="333333"/>
                </a:solidFill>
                <a:effectLst/>
                <a:latin typeface="SegoeUI"/>
              </a:rPr>
              <a:t>tyre</a:t>
            </a:r>
            <a:r>
              <a:rPr lang="en-US" b="0" i="0" dirty="0">
                <a:solidFill>
                  <a:srgbClr val="333333"/>
                </a:solidFill>
                <a:effectLst/>
                <a:latin typeface="SegoeUI"/>
              </a:rPr>
              <a:t> wear observed by the race engineer.  </a:t>
            </a:r>
          </a:p>
          <a:p>
            <a:endParaRPr lang="en-CA"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33333"/>
                </a:solidFill>
                <a:effectLst/>
                <a:latin typeface="SegoeUI"/>
              </a:rPr>
              <a:t>Compare performance</a:t>
            </a:r>
            <a:r>
              <a:rPr lang="en-US" b="0" i="0" dirty="0">
                <a:solidFill>
                  <a:srgbClr val="333333"/>
                </a:solidFill>
                <a:effectLst/>
                <a:latin typeface="SegoeUI"/>
              </a:rPr>
              <a:t>: It allows drivers to compare their performances against each other to understand what they are doing better or worse than their peers.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333333"/>
              </a:solidFill>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33333"/>
                </a:solidFill>
                <a:effectLst/>
                <a:latin typeface="SegoeUI"/>
              </a:rPr>
              <a:t>Reliability check</a:t>
            </a:r>
            <a:r>
              <a:rPr lang="en-US" b="0" i="0" dirty="0">
                <a:solidFill>
                  <a:srgbClr val="333333"/>
                </a:solidFill>
                <a:effectLst/>
                <a:latin typeface="SegoeUI"/>
              </a:rPr>
              <a:t>: It helps teams monitor the car, check it is running smoothly, and take the most appropriate decisions based on the data collected. For example, if the team notices brake discs overheating, they can inspect the ducts at the next pit stop to check whether a piece of debris is stuck in it. If there is a sudden drop in water pressure, the engineers will tell the driver to shut down the engine to avoid damaging it beyond repairs.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333333"/>
              </a:solidFill>
              <a:effectLst/>
              <a:latin typeface="SegoeUI"/>
            </a:endParaRPr>
          </a:p>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54243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medallion architecture, a term coined by Databricks, is a data design pattern used to logically organize data. </a:t>
            </a:r>
            <a:r>
              <a:rPr lang="en-US" b="0" i="0" dirty="0">
                <a:solidFill>
                  <a:srgbClr val="E6E6E6"/>
                </a:solidFill>
                <a:effectLst/>
                <a:latin typeface="Segoe UI" panose="020B0502040204020203" pitchFamily="34" charset="0"/>
              </a:rPr>
              <a:t>It's the recommended design approach for Fabric Lakehouse. </a:t>
            </a:r>
          </a:p>
          <a:p>
            <a:endParaRPr lang="en-US" b="0" i="0" dirty="0">
              <a:solidFill>
                <a:srgbClr val="E6E6E6"/>
              </a:solidFill>
              <a:effectLst/>
              <a:latin typeface="Segoe UI" panose="020B0502040204020203" pitchFamily="34" charset="0"/>
            </a:endParaRPr>
          </a:p>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40411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CA" sz="1800" dirty="0">
                <a:effectLst/>
                <a:latin typeface="Calibri" panose="020F0502020204030204" pitchFamily="34" charset="0"/>
              </a:rPr>
              <a:t>Medallion architecture consists of three distinct layers (or zones):</a:t>
            </a:r>
          </a:p>
          <a:p>
            <a:pPr marL="0" marR="0"/>
            <a:r>
              <a:rPr lang="en-CA" sz="1800" dirty="0">
                <a:effectLst/>
                <a:latin typeface="Calibri" panose="020F0502020204030204" pitchFamily="34" charset="0"/>
              </a:rPr>
              <a:t> </a:t>
            </a:r>
          </a:p>
          <a:p>
            <a:pPr rtl="0" fontAlgn="ctr">
              <a:buFont typeface="Arial" panose="020B0604020202020204" pitchFamily="34" charset="0"/>
              <a:buChar char="•"/>
            </a:pPr>
            <a:r>
              <a:rPr lang="en-CA" sz="1800" b="1" dirty="0">
                <a:effectLst/>
                <a:latin typeface="Calibri" panose="020F0502020204030204" pitchFamily="34" charset="0"/>
              </a:rPr>
              <a:t>Bronze</a:t>
            </a:r>
            <a:r>
              <a:rPr lang="en-CA" sz="1800" dirty="0">
                <a:effectLst/>
                <a:latin typeface="Calibri" panose="020F0502020204030204" pitchFamily="34" charset="0"/>
              </a:rPr>
              <a:t>: Also known as the raw zone, this first layer stores source data in its original format. The data in this layer is typically append-only and immutable.</a:t>
            </a:r>
          </a:p>
          <a:p>
            <a:pPr marL="0" marR="0"/>
            <a:r>
              <a:rPr lang="en-CA" sz="1800" dirty="0">
                <a:effectLst/>
                <a:latin typeface="Calibri" panose="020F0502020204030204" pitchFamily="34" charset="0"/>
              </a:rPr>
              <a:t> </a:t>
            </a:r>
          </a:p>
          <a:p>
            <a:pPr rtl="0" fontAlgn="ctr">
              <a:buFont typeface="Arial" panose="020B0604020202020204" pitchFamily="34" charset="0"/>
              <a:buChar char="•"/>
            </a:pPr>
            <a:r>
              <a:rPr lang="en-CA" sz="1800" b="1" dirty="0">
                <a:effectLst/>
                <a:latin typeface="Calibri" panose="020F0502020204030204" pitchFamily="34" charset="0"/>
              </a:rPr>
              <a:t>Silver</a:t>
            </a:r>
            <a:r>
              <a:rPr lang="en-CA" sz="1800" dirty="0">
                <a:effectLst/>
                <a:latin typeface="Calibri" panose="020F0502020204030204" pitchFamily="34" charset="0"/>
              </a:rPr>
              <a:t>: Also known as the enriched zone, this layer stores data sourced from the bronze layer. The raw data has been cleansed and standardized, and it's now structured as tables (rows and columns). It might also be integrated with other data to provide an enterprise view of all business entities, like customer, product, and others.</a:t>
            </a:r>
          </a:p>
          <a:p>
            <a:pPr marL="0" marR="0"/>
            <a:r>
              <a:rPr lang="en-CA" sz="1800" dirty="0">
                <a:effectLst/>
                <a:latin typeface="Calibri" panose="020F0502020204030204" pitchFamily="34" charset="0"/>
              </a:rPr>
              <a:t> </a:t>
            </a:r>
          </a:p>
          <a:p>
            <a:pPr rtl="0" fontAlgn="ctr">
              <a:buFont typeface="Arial" panose="020B0604020202020204" pitchFamily="34" charset="0"/>
              <a:buChar char="•"/>
            </a:pPr>
            <a:r>
              <a:rPr lang="en-CA" sz="1800" b="1" dirty="0">
                <a:effectLst/>
                <a:latin typeface="Calibri" panose="020F0502020204030204" pitchFamily="34" charset="0"/>
              </a:rPr>
              <a:t>Gold</a:t>
            </a:r>
            <a:r>
              <a:rPr lang="en-CA" sz="1800" dirty="0">
                <a:effectLst/>
                <a:latin typeface="Calibri" panose="020F0502020204030204" pitchFamily="34" charset="0"/>
              </a:rPr>
              <a:t>: Also known as the curated zone, this final layer stores data sourced from the silver layer. The data is refined to meet specific downstream business and analytics requirements. Tables typically conform to star schema design, which supports the development of data models that are optimized for performance and usability.</a:t>
            </a:r>
          </a:p>
          <a:p>
            <a:endParaRPr lang="en-CA" dirty="0"/>
          </a:p>
          <a:p>
            <a:endParaRPr lang="en-CA" dirty="0"/>
          </a:p>
          <a:p>
            <a:r>
              <a:rPr lang="en-CA" dirty="0"/>
              <a:t>Image from </a:t>
            </a:r>
            <a:r>
              <a:rPr lang="en-US" dirty="0">
                <a:hlinkClick r:id="rId3"/>
              </a:rPr>
              <a:t>Exploring the Medallion Architecture in Microsoft Fabric | by Mariusz Kujawski | Medium</a:t>
            </a:r>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09621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Raw Data Ingestion: This is where raw data from various sources is ingested and stored in its original format.</a:t>
            </a:r>
          </a:p>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26316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333333"/>
                </a:solidFill>
                <a:effectLst/>
                <a:latin typeface="Segoe UI" panose="020B0502040204020203" pitchFamily="34" charset="0"/>
              </a:rPr>
              <a:t>Real-time analytics platforms like Azure Data Explorer and </a:t>
            </a:r>
            <a:r>
              <a:rPr lang="en-US" dirty="0">
                <a:solidFill>
                  <a:srgbClr val="333333"/>
                </a:solidFill>
                <a:latin typeface="Segoe UI" panose="020B0502040204020203" pitchFamily="34" charset="0"/>
              </a:rPr>
              <a:t>Fabric Real-Time Intelligence </a:t>
            </a:r>
            <a:r>
              <a:rPr lang="en-US" b="0" i="0" dirty="0">
                <a:solidFill>
                  <a:srgbClr val="333333"/>
                </a:solidFill>
                <a:effectLst/>
                <a:latin typeface="Segoe UI" panose="020B0502040204020203" pitchFamily="34" charset="0"/>
              </a:rPr>
              <a:t>provide insights as soon as the data is ingested for making better decisions quickly. They handle large amounts of data with high velocity and low response times.</a:t>
            </a:r>
            <a:endParaRPr lang="en-CA" dirty="0"/>
          </a:p>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11/7/2024 10:35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50631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634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27449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262257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800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5655030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412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9985265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3108705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124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22497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39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8580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32213518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31253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84200" y="1485900"/>
            <a:ext cx="5448005" cy="2462213"/>
          </a:xfrm>
        </p:spPr>
        <p:txBody>
          <a:bodyPr/>
          <a:lstStyle>
            <a:lvl1pPr>
              <a:spcBef>
                <a:spcPts val="1200"/>
              </a:spcBef>
              <a:spcAft>
                <a:spcPts val="1200"/>
              </a:spcAft>
              <a:defRPr sz="2400">
                <a:latin typeface="+mj-lt"/>
              </a:defRPr>
            </a:lvl1pPr>
            <a:lvl2pPr>
              <a:spcBef>
                <a:spcPts val="600"/>
              </a:spcBef>
              <a:spcAft>
                <a:spcPts val="0"/>
              </a:spcAft>
              <a:defRPr sz="1600" b="1">
                <a:solidFill>
                  <a:schemeClr val="tx1"/>
                </a:solidFill>
              </a:defRPr>
            </a:lvl2pPr>
            <a:lvl3pPr>
              <a:spcBef>
                <a:spcPts val="0"/>
              </a:spcBef>
              <a:spcAft>
                <a:spcPts val="1200"/>
              </a:spcAft>
              <a:defRPr sz="1400"/>
            </a:lvl3pPr>
            <a:lvl4pPr>
              <a:spcBef>
                <a:spcPts val="0"/>
              </a:spcBef>
              <a:spcAft>
                <a:spcPts val="600"/>
              </a:spcAft>
              <a:defRPr sz="1600"/>
            </a:lvl4pPr>
            <a:lvl5pPr marL="168275" indent="-168275">
              <a:spcBef>
                <a:spcPts val="0"/>
              </a:spcBef>
              <a:spcAft>
                <a:spcPts val="600"/>
              </a:spcAft>
              <a:buFont typeface="Arial" panose="020B0604020202020204" pitchFamily="34" charset="0"/>
              <a:buChar char="•"/>
              <a:defRPr sz="1200"/>
            </a:lvl5pPr>
            <a:lvl6pPr marL="171450" indent="0">
              <a:spcBef>
                <a:spcPts val="0"/>
              </a:spcBef>
              <a:spcAft>
                <a:spcPts val="600"/>
              </a:spcAft>
              <a:buNone/>
              <a:defRPr sz="1400"/>
            </a:lvl6pPr>
            <a:lvl7pPr marL="0" indent="0">
              <a:buNone/>
              <a:defRPr sz="1800" b="1">
                <a:solidFill>
                  <a:schemeClr val="accent5"/>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a:t>
            </a:r>
          </a:p>
          <a:p>
            <a:pPr lvl="6"/>
            <a:r>
              <a:rPr lang="en-US"/>
              <a:t>Seventh</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159797" y="1485900"/>
            <a:ext cx="5519585" cy="2397579"/>
          </a:xfrm>
        </p:spPr>
        <p:txBody>
          <a:bodyPr/>
          <a:lstStyle>
            <a:lvl1pPr>
              <a:spcBef>
                <a:spcPts val="1200"/>
              </a:spcBef>
              <a:spcAft>
                <a:spcPts val="1200"/>
              </a:spcAft>
              <a:defRPr sz="2400">
                <a:latin typeface="+mj-lt"/>
              </a:defRPr>
            </a:lvl1pPr>
            <a:lvl2pPr>
              <a:spcBef>
                <a:spcPts val="600"/>
              </a:spcBef>
              <a:spcAft>
                <a:spcPts val="0"/>
              </a:spcAft>
              <a:defRPr sz="1600" b="1"/>
            </a:lvl2pPr>
            <a:lvl3pPr>
              <a:spcBef>
                <a:spcPts val="0"/>
              </a:spcBef>
              <a:spcAft>
                <a:spcPts val="1200"/>
              </a:spcAft>
              <a:defRPr sz="1400"/>
            </a:lvl3pPr>
            <a:lvl4pPr marL="230188" indent="0">
              <a:spcBef>
                <a:spcPts val="0"/>
              </a:spcBef>
              <a:spcAft>
                <a:spcPts val="1200"/>
              </a:spcAft>
              <a:defRPr sz="1600"/>
            </a:lvl4pPr>
            <a:lvl5pPr marL="168275" indent="-168275">
              <a:spcBef>
                <a:spcPts val="0"/>
              </a:spcBef>
              <a:spcAft>
                <a:spcPts val="600"/>
              </a:spcAft>
              <a:buFont typeface="Arial" panose="020B0604020202020204" pitchFamily="34" charset="0"/>
              <a:buChar char="•"/>
              <a:defRPr sz="1200"/>
            </a:lvl5pPr>
            <a:lvl6pPr marL="171450" indent="0">
              <a:spcAft>
                <a:spcPts val="600"/>
              </a:spcAft>
              <a:buNone/>
              <a:defRPr lang="en-US" sz="1400" kern="1200" dirty="0">
                <a:solidFill>
                  <a:schemeClr val="tx1"/>
                </a:solidFill>
                <a:latin typeface="+mn-lt"/>
                <a:ea typeface="+mn-ea"/>
                <a:cs typeface="+mn-cs"/>
              </a:defRPr>
            </a:lvl6pPr>
            <a:lvl7pPr marL="401638" indent="-171450">
              <a:spcBef>
                <a:spcPts val="0"/>
              </a:spcBef>
              <a:spcAft>
                <a:spcPts val="600"/>
              </a:spcAft>
              <a:buSzPct val="90000"/>
              <a:defRPr sz="12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p:txBody>
      </p:sp>
      <p:sp>
        <p:nvSpPr>
          <p:cNvPr id="4" name="Title 3">
            <a:extLst>
              <a:ext uri="{FF2B5EF4-FFF2-40B4-BE49-F238E27FC236}">
                <a16:creationId xmlns:a16="http://schemas.microsoft.com/office/drawing/2014/main" id="{23EA506F-599A-42BD-A61C-A3C30E5E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592716"/>
      </p:ext>
    </p:extLst>
  </p:cSld>
  <p:clrMapOvr>
    <a:masterClrMapping/>
  </p:clrMapOvr>
  <p:extLst>
    <p:ext uri="{DCECCB84-F9BA-43D5-87BE-67443E8EF086}">
      <p15:sldGuideLst xmlns:p15="http://schemas.microsoft.com/office/powerpoint/2012/main">
        <p15:guide id="1" orient="horz" pos="9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lumMod val="7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8261126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7645E-139B-2B6A-1B92-B1FCCFBBC6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7CC523-9847-7F25-75A0-190A4AC08C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857C05-76E6-1803-53C1-2E1599048CD4}"/>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5" name="Footer Placeholder 4">
            <a:extLst>
              <a:ext uri="{FF2B5EF4-FFF2-40B4-BE49-F238E27FC236}">
                <a16:creationId xmlns:a16="http://schemas.microsoft.com/office/drawing/2014/main" id="{FF3E1263-74B2-3745-99D5-3050905BF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E9B52-EA0B-BD97-F045-7E41DE218737}"/>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16972361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FAAFF-6BE6-9CF1-8069-B9D48D5DF2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4D5BE-DE11-32D1-38D6-D658863D8C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2F718-C211-6DE9-E22B-FB6A362AD9F9}"/>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5" name="Footer Placeholder 4">
            <a:extLst>
              <a:ext uri="{FF2B5EF4-FFF2-40B4-BE49-F238E27FC236}">
                <a16:creationId xmlns:a16="http://schemas.microsoft.com/office/drawing/2014/main" id="{E323A48A-680E-0F25-BF09-3E1F05713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292B2-3332-FD72-167C-61499C6C3DD2}"/>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3335666724"/>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483E-4CA7-A099-9FDC-D31CFB638A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81DFBB-9E05-F2A4-419A-7B2E5382AD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E8133D-98B7-A4A5-8C5B-56EC14F856A5}"/>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5" name="Footer Placeholder 4">
            <a:extLst>
              <a:ext uri="{FF2B5EF4-FFF2-40B4-BE49-F238E27FC236}">
                <a16:creationId xmlns:a16="http://schemas.microsoft.com/office/drawing/2014/main" id="{9EEFBBD7-A579-74E7-DC0E-9F3A5E8F0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BC8E1-324B-691B-05D9-D35E1FD4549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522133463"/>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5956-94F4-EF01-20BB-CD9F0AB9DF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9763CA-38D5-D742-C4CB-109E97BE40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1E807-B1C0-675A-0E39-36687CF97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DD883A-A299-5AA2-E8A4-C1857D604137}"/>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6" name="Footer Placeholder 5">
            <a:extLst>
              <a:ext uri="{FF2B5EF4-FFF2-40B4-BE49-F238E27FC236}">
                <a16:creationId xmlns:a16="http://schemas.microsoft.com/office/drawing/2014/main" id="{3BCA2C87-BF45-D820-7C81-AC2EC57A5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3FD1F-B276-C104-C89C-0007BE56CFC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723959309"/>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069C-5592-E8A7-862F-F3A7A5FC4D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EADF4B-9E54-7CB9-28A6-AA70EC147C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923A23-A146-8DD1-3E99-7695F408B6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C47EDE-1379-0052-116B-4885A03457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287FD2-8AA7-5EB5-3640-DAF50DA178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2D2784-CF64-309B-31F7-032885263E34}"/>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8" name="Footer Placeholder 7">
            <a:extLst>
              <a:ext uri="{FF2B5EF4-FFF2-40B4-BE49-F238E27FC236}">
                <a16:creationId xmlns:a16="http://schemas.microsoft.com/office/drawing/2014/main" id="{3E7AF95A-5608-FCE4-89F8-72492DA50C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CE8C67-AF44-5987-9E74-E669C8D7EC1F}"/>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1805607775"/>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E1D1-3FC6-762B-7923-59EA8AFBB5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71CC1A-8005-6EFF-BE47-F550FA21EDA4}"/>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4" name="Footer Placeholder 3">
            <a:extLst>
              <a:ext uri="{FF2B5EF4-FFF2-40B4-BE49-F238E27FC236}">
                <a16:creationId xmlns:a16="http://schemas.microsoft.com/office/drawing/2014/main" id="{2CBB907A-5105-0146-552F-7580D3BE8D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1A3BA8-D3EA-F42F-2F3F-C92F3AB9D708}"/>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46256119"/>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D88ECC-A73C-5332-AAB5-E855EDFA81C6}"/>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3" name="Footer Placeholder 2">
            <a:extLst>
              <a:ext uri="{FF2B5EF4-FFF2-40B4-BE49-F238E27FC236}">
                <a16:creationId xmlns:a16="http://schemas.microsoft.com/office/drawing/2014/main" id="{9951C422-0951-70FA-9DA8-DD533CE07D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D6A7EC-7172-91FB-E715-B46ECF2BBBE8}"/>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138743099"/>
      </p:ext>
    </p:extLst>
  </p:cSld>
  <p:clrMapOvr>
    <a:masterClrMapping/>
  </p:clrMapOvr>
  <p:transition>
    <p:fade/>
  </p:transition>
  <p:extLst>
    <p:ext uri="{DCECCB84-F9BA-43D5-87BE-67443E8EF086}">
      <p15:sldGuideLst xmlns:p15="http://schemas.microsoft.com/office/powerpoint/2012/main">
        <p15:guide id="1" pos="3161" userDrawn="1">
          <p15:clr>
            <a:srgbClr val="A4A3A4"/>
          </p15:clr>
        </p15:guide>
        <p15:guide id="2" pos="3348" userDrawn="1">
          <p15:clr>
            <a:srgbClr val="A4A3A4"/>
          </p15:clr>
        </p15:guide>
        <p15:guide id="3" pos="3754" userDrawn="1">
          <p15:clr>
            <a:srgbClr val="A4A3A4"/>
          </p15:clr>
        </p15:guide>
        <p15:guide id="4" pos="3931" userDrawn="1">
          <p15:clr>
            <a:srgbClr val="A4A3A4"/>
          </p15:clr>
        </p15:guide>
        <p15:guide id="5" pos="4342" userDrawn="1">
          <p15:clr>
            <a:srgbClr val="A4A3A4"/>
          </p15:clr>
        </p15:guide>
        <p15:guide id="6" pos="4531" userDrawn="1">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475-E985-D25E-95EC-5EA6E5F9AC82}"/>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5E52A0D-2701-F1B1-14D9-99186275A0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94DFD-2F76-7B1A-7A54-744019B10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183B22-3487-CEFC-2C28-7790A8EA8F54}"/>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6" name="Footer Placeholder 5">
            <a:extLst>
              <a:ext uri="{FF2B5EF4-FFF2-40B4-BE49-F238E27FC236}">
                <a16:creationId xmlns:a16="http://schemas.microsoft.com/office/drawing/2014/main" id="{F547A6AA-63F2-FEB5-8B2D-C8A2A18CCB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D0F14-15EA-6CB2-0560-49E93360B786}"/>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3187884225"/>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CA2D-F732-7B10-3DBE-37B89E0B36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91D49D-227C-2A23-F252-7B087D838D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BB3C6D-855D-47E5-CF7F-628E9D949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B8830D-1387-391D-7EC1-8AED3EE8C3F8}"/>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6" name="Footer Placeholder 5">
            <a:extLst>
              <a:ext uri="{FF2B5EF4-FFF2-40B4-BE49-F238E27FC236}">
                <a16:creationId xmlns:a16="http://schemas.microsoft.com/office/drawing/2014/main" id="{109D0FA9-B02A-3BFB-38FD-D5692A82ED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C3933-6B3C-173F-0E19-FFEE9518718E}"/>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2341814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D72F-2CA7-ABD9-526B-5D28FF4C3D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87244C-F378-AB3C-C1BA-4F432873C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1ED5C-38E6-713D-024D-7D934A59D025}"/>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5" name="Footer Placeholder 4">
            <a:extLst>
              <a:ext uri="{FF2B5EF4-FFF2-40B4-BE49-F238E27FC236}">
                <a16:creationId xmlns:a16="http://schemas.microsoft.com/office/drawing/2014/main" id="{B5C98877-8D65-4C86-24C8-5BD7F039F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08F36-8048-B554-2428-E9A29E1350F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3949757398"/>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556EAB-181C-5CDD-5944-7F46FC19DD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AA1CED-81EE-E460-91A6-C90CB56F43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4CD46-6FBD-C3F8-DBB0-5024DBE49CC7}"/>
              </a:ext>
            </a:extLst>
          </p:cNvPr>
          <p:cNvSpPr>
            <a:spLocks noGrp="1"/>
          </p:cNvSpPr>
          <p:nvPr>
            <p:ph type="dt" sz="half" idx="10"/>
          </p:nvPr>
        </p:nvSpPr>
        <p:spPr/>
        <p:txBody>
          <a:bodyPr/>
          <a:lstStyle/>
          <a:p>
            <a:fld id="{BF0176EC-ED3F-4648-8400-28224557CFB1}" type="datetimeFigureOut">
              <a:rPr lang="en-US" smtClean="0"/>
              <a:t>11/7/2024</a:t>
            </a:fld>
            <a:endParaRPr lang="en-US"/>
          </a:p>
        </p:txBody>
      </p:sp>
      <p:sp>
        <p:nvSpPr>
          <p:cNvPr id="5" name="Footer Placeholder 4">
            <a:extLst>
              <a:ext uri="{FF2B5EF4-FFF2-40B4-BE49-F238E27FC236}">
                <a16:creationId xmlns:a16="http://schemas.microsoft.com/office/drawing/2014/main" id="{2082707D-66DB-2701-F977-5BAEB511A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8D4D3-5B4B-5ADE-499E-D19A4734D06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1994388153"/>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576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405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1947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3316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141"/>
            <a:ext cx="11653521" cy="2052030"/>
          </a:xfrm>
        </p:spPr>
        <p:txBody>
          <a:bodyPr wrap="square">
            <a:spAutoFit/>
          </a:bodyPr>
          <a:lstStyle>
            <a:lvl1pPr>
              <a:defRPr sz="3921">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89511"/>
            <a:ext cx="11653521" cy="899665"/>
          </a:xfrm>
        </p:spPr>
        <p:txBody>
          <a:bodyPr/>
          <a:lstStyle/>
          <a:p>
            <a:r>
              <a:rPr lang="en-US"/>
              <a:t>Click to edit Master title style</a:t>
            </a:r>
          </a:p>
        </p:txBody>
      </p:sp>
    </p:spTree>
    <p:extLst>
      <p:ext uri="{BB962C8B-B14F-4D97-AF65-F5344CB8AC3E}">
        <p14:creationId xmlns:p14="http://schemas.microsoft.com/office/powerpoint/2010/main" val="2772880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CE2F46-35EA-4DA8-86AA-316E28560255}"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4651253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1915042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CE2F46-35EA-4DA8-86AA-316E28560255}"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467259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CE2F46-35EA-4DA8-86AA-316E28560255}" type="datetimeFigureOut">
              <a:rPr lang="en-IN" smtClean="0"/>
              <a:t>07-11-2024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6911956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CE2F46-35EA-4DA8-86AA-316E28560255}" type="datetimeFigureOut">
              <a:rPr lang="en-IN" smtClean="0"/>
              <a:t>07-11-2024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3533682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CE2F46-35EA-4DA8-86AA-316E28560255}" type="datetimeFigureOut">
              <a:rPr lang="en-IN" smtClean="0"/>
              <a:t>07-11-2024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27077978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E2F46-35EA-4DA8-86AA-316E28560255}" type="datetimeFigureOut">
              <a:rPr lang="en-IN" smtClean="0"/>
              <a:t>07-11-2024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7113226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CE2F46-35EA-4DA8-86AA-316E28560255}" type="datetimeFigureOut">
              <a:rPr lang="en-IN" smtClean="0"/>
              <a:t>07-11-2024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5150297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CE2F46-35EA-4DA8-86AA-316E28560255}" type="datetimeFigureOut">
              <a:rPr lang="en-IN" smtClean="0"/>
              <a:t>07-11-2024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8040992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5912741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07-11-2024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6183467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200"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04075707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3226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solidFill>
                  <a:schemeClr val="accent1">
                    <a:lumMod val="75000"/>
                  </a:schemeClr>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913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3124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4865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3398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49638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275108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12935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4113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765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431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lumMod val="75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6342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965979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631378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42105805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86076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8636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7456172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7865515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6666163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7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6501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7680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8208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57449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027439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908142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7719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1321712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223913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8757653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064609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985992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64842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63883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66123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2905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17449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66364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734679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09340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emf"/><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 Type="http://schemas.openxmlformats.org/officeDocument/2006/relationships/slideLayout" Target="../slideLayouts/slideLayout64.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theme" Target="../theme/theme4.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image" Target="../media/image1.emf"/><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10" r:id="rId2"/>
    <p:sldLayoutId id="2147484710" r:id="rId3"/>
    <p:sldLayoutId id="2147484240" r:id="rId4"/>
    <p:sldLayoutId id="2147484910" r:id="rId5"/>
    <p:sldLayoutId id="2147484911" r:id="rId6"/>
    <p:sldLayoutId id="2147485050" r:id="rId7"/>
    <p:sldLayoutId id="2147485165" r:id="rId8"/>
    <p:sldLayoutId id="2147484941" r:id="rId9"/>
    <p:sldLayoutId id="2147484942" r:id="rId10"/>
    <p:sldLayoutId id="2147485162" r:id="rId11"/>
    <p:sldLayoutId id="2147484639" r:id="rId12"/>
    <p:sldLayoutId id="2147484943" r:id="rId13"/>
    <p:sldLayoutId id="2147484603" r:id="rId14"/>
    <p:sldLayoutId id="2147484944" r:id="rId15"/>
    <p:sldLayoutId id="2147484945" r:id="rId16"/>
    <p:sldLayoutId id="2147485137" r:id="rId17"/>
    <p:sldLayoutId id="2147485138" r:id="rId18"/>
    <p:sldLayoutId id="2147485139" r:id="rId19"/>
    <p:sldLayoutId id="2147485140" r:id="rId20"/>
    <p:sldLayoutId id="2147485141" r:id="rId21"/>
    <p:sldLayoutId id="2147485142" r:id="rId22"/>
    <p:sldLayoutId id="2147484249" r:id="rId23"/>
    <p:sldLayoutId id="2147484640" r:id="rId24"/>
    <p:sldLayoutId id="2147484584" r:id="rId25"/>
    <p:sldLayoutId id="2147484583" r:id="rId26"/>
    <p:sldLayoutId id="2147484671" r:id="rId27"/>
    <p:sldLayoutId id="2147484673" r:id="rId28"/>
    <p:sldLayoutId id="2147484263" r:id="rId29"/>
    <p:sldLayoutId id="214748525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1D21-DB3A-66DA-5F9F-E2AFFB8FCA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1B66E-82E2-948C-8E3E-FA89947A1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BB8D8-639A-B745-1D2F-965FB1080D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176EC-ED3F-4648-8400-28224557CFB1}" type="datetimeFigureOut">
              <a:rPr lang="en-US" smtClean="0"/>
              <a:t>11/7/2024</a:t>
            </a:fld>
            <a:endParaRPr lang="en-US"/>
          </a:p>
        </p:txBody>
      </p:sp>
      <p:sp>
        <p:nvSpPr>
          <p:cNvPr id="5" name="Footer Placeholder 4">
            <a:extLst>
              <a:ext uri="{FF2B5EF4-FFF2-40B4-BE49-F238E27FC236}">
                <a16:creationId xmlns:a16="http://schemas.microsoft.com/office/drawing/2014/main" id="{6A7DA20F-71A7-4CC7-4110-05E4BE795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BFA72E-37AE-6EDB-513F-AF29F07A77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2BB78C-F365-428D-8BEB-BE872B9D3AD8}" type="slidenum">
              <a:rPr lang="en-US" smtClean="0"/>
              <a:t>‹#›</a:t>
            </a:fld>
            <a:endParaRPr lang="en-US"/>
          </a:p>
        </p:txBody>
      </p:sp>
      <p:sp>
        <p:nvSpPr>
          <p:cNvPr id="7" name="Title Placeholder 1">
            <a:extLst>
              <a:ext uri="{FF2B5EF4-FFF2-40B4-BE49-F238E27FC236}">
                <a16:creationId xmlns:a16="http://schemas.microsoft.com/office/drawing/2014/main" id="{E312EA23-F95A-B9A8-F0B7-CB13F6A9316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3">
            <a:extLst>
              <a:ext uri="{FF2B5EF4-FFF2-40B4-BE49-F238E27FC236}">
                <a16:creationId xmlns:a16="http://schemas.microsoft.com/office/drawing/2014/main" id="{B75133AF-6037-65D4-6D04-48B64D26474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ID" hidden="1">
            <a:extLst>
              <a:ext uri="{FF2B5EF4-FFF2-40B4-BE49-F238E27FC236}">
                <a16:creationId xmlns:a16="http://schemas.microsoft.com/office/drawing/2014/main" id="{99062CA5-669D-E840-82FF-D2E737A1D2B2}"/>
              </a:ext>
            </a:extLst>
          </p:cNvPr>
          <p:cNvGrpSpPr/>
          <p:nvPr userDrawn="1"/>
        </p:nvGrpSpPr>
        <p:grpSpPr>
          <a:xfrm>
            <a:off x="0" y="0"/>
            <a:ext cx="12192000" cy="6858000"/>
            <a:chOff x="0" y="0"/>
            <a:chExt cx="12192000" cy="6858000"/>
          </a:xfrm>
        </p:grpSpPr>
        <p:cxnSp>
          <p:nvCxnSpPr>
            <p:cNvPr id="10" name="Straight Connector 9">
              <a:extLst>
                <a:ext uri="{FF2B5EF4-FFF2-40B4-BE49-F238E27FC236}">
                  <a16:creationId xmlns:a16="http://schemas.microsoft.com/office/drawing/2014/main" id="{6C9B88B5-A21F-72DC-69AB-73A41DE95B7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59A7A4A-E19B-2A21-4FC4-18CBD3A6A4E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F7F8BF4-F5BB-0FFD-A3B5-588BD0AAA7F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A60548-5656-D4AB-EE80-B6F83A32B1A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A19039-9C3D-7DA0-DAFD-221F7C17C65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56148-50AC-3B36-7DC7-0096F2AD894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0507C5-E559-143A-3033-C04CDD12EDB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947CA6-2E61-6F9A-6E11-10FED4B811D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68F22E-0275-FAC7-58A1-4126328C64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9D6786-9169-9576-2C61-17B949227C7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CD5351-57F2-5C0F-621F-A22020D5C79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CD228C-BF9F-8AE8-8D0B-7169DB0AD86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472E31-EF81-2D13-C9B0-EA80A10001A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AE3F69-2871-05E2-B2ED-724794E0873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5AB754-348C-E815-5AC6-4A9661E6F39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B5010B-ABFC-E5C0-E36D-67FE40BC87B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E7AF12-ADE1-6CDE-3620-30A95A1FDAC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21F00A-9DF3-C68C-6043-FB502795CE85}"/>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681A57-DC22-D1DB-B9E4-5C73B6D10A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ECAAD1-16B5-0215-401B-00AE3A53BF9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BACBD1-D8D1-4368-2287-8055D8BCE72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B9E2C3-5CA3-5B0D-9BE8-DFBA83FB50E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858A92-F778-D820-1A2D-64F8B982B6D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7DA4388-10A0-F5BD-292F-9B00607D255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65DFCC-E86C-FEA9-2B8A-CFBC1154DF1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5A08D41-222F-D871-CFBD-90416EB91781}"/>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E6DF7C-AB1D-53FB-FD77-AA64B3DA3A1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92F0D1-03E9-59D0-D070-0BCC2210F0F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11E10E-7773-6FB0-5B61-4B4D737F4BC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48A4365-04B3-94A0-5F96-51972B994DB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A8A2EE1-7C83-090C-0BCF-191B22D43B0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FB0B70-BA6C-E8A1-CDEB-B65F8A91F58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C6150D-D3D0-A43B-49DD-436E972FCE56}"/>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4E5EA6-02B7-9E35-767C-C911E956330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64 square" hidden="1">
            <a:extLst>
              <a:ext uri="{FF2B5EF4-FFF2-40B4-BE49-F238E27FC236}">
                <a16:creationId xmlns:a16="http://schemas.microsoft.com/office/drawing/2014/main" id="{A377528E-522A-9BDC-AB16-17F3947A032E}"/>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32 square" hidden="1">
            <a:extLst>
              <a:ext uri="{FF2B5EF4-FFF2-40B4-BE49-F238E27FC236}">
                <a16:creationId xmlns:a16="http://schemas.microsoft.com/office/drawing/2014/main" id="{85E8F659-E981-D2E3-FEC8-BFE0D23146A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9DF6AB88-19C9-43B2-0504-B6CD4348E4B7}"/>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3127211"/>
      </p:ext>
    </p:extLst>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72" r:id="rId6"/>
    <p:sldLayoutId id="2147485173" r:id="rId7"/>
    <p:sldLayoutId id="2147485174" r:id="rId8"/>
    <p:sldLayoutId id="2147485175" r:id="rId9"/>
    <p:sldLayoutId id="2147485176" r:id="rId10"/>
    <p:sldLayoutId id="2147485177" r:id="rId11"/>
    <p:sldLayoutId id="2147485178" r:id="rId12"/>
    <p:sldLayoutId id="2147485179" r:id="rId13"/>
    <p:sldLayoutId id="2147485180" r:id="rId14"/>
    <p:sldLayoutId id="2147485181" r:id="rId15"/>
    <p:sldLayoutId id="2147485182" r:id="rId16"/>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userDrawn="1">
          <p15:clr>
            <a:srgbClr val="C35EA4"/>
          </p15:clr>
        </p15:guide>
        <p15:guide id="2" pos="7313" userDrawn="1">
          <p15:clr>
            <a:srgbClr val="C35EA4"/>
          </p15:clr>
        </p15:guide>
        <p15:guide id="3" orient="horz" pos="369" userDrawn="1">
          <p15:clr>
            <a:srgbClr val="C35EA4"/>
          </p15:clr>
        </p15:guide>
        <p15:guide id="4" orient="horz" pos="3949" userDrawn="1">
          <p15:clr>
            <a:srgbClr val="C35EA4"/>
          </p15:clr>
        </p15:guide>
        <p15:guide id="5" orient="horz" pos="184" userDrawn="1">
          <p15:clr>
            <a:srgbClr val="A4A3A4"/>
          </p15:clr>
        </p15:guide>
        <p15:guide id="6" pos="185" userDrawn="1">
          <p15:clr>
            <a:srgbClr val="A4A3A4"/>
          </p15:clr>
        </p15:guide>
        <p15:guide id="7" orient="horz" pos="4135" userDrawn="1">
          <p15:clr>
            <a:srgbClr val="A4A3A4"/>
          </p15:clr>
        </p15:guide>
        <p15:guide id="8"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E2F46-35EA-4DA8-86AA-316E28560255}" type="datetimeFigureOut">
              <a:rPr lang="en-IN" smtClean="0"/>
              <a:t>07-11-2024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457B3-B87C-46E3-880E-569CDB984040}" type="slidenum">
              <a:rPr lang="en-IN" smtClean="0"/>
              <a:t>‹#›</a:t>
            </a:fld>
            <a:endParaRPr lang="en-IN"/>
          </a:p>
        </p:txBody>
      </p:sp>
    </p:spTree>
    <p:extLst>
      <p:ext uri="{BB962C8B-B14F-4D97-AF65-F5344CB8AC3E}">
        <p14:creationId xmlns:p14="http://schemas.microsoft.com/office/powerpoint/2010/main" val="3179830909"/>
      </p:ext>
    </p:extLst>
  </p:cSld>
  <p:clrMap bg1="dk1" tx1="lt1" bg2="dk2" tx2="lt2" accent1="accent1" accent2="accent2" accent3="accent3" accent4="accent4" accent5="accent5" accent6="accent6" hlink="hlink" folHlink="folHlink"/>
  <p:sldLayoutIdLst>
    <p:sldLayoutId id="2147485184" r:id="rId1"/>
    <p:sldLayoutId id="2147485185" r:id="rId2"/>
    <p:sldLayoutId id="2147485186" r:id="rId3"/>
    <p:sldLayoutId id="2147485187" r:id="rId4"/>
    <p:sldLayoutId id="2147485188" r:id="rId5"/>
    <p:sldLayoutId id="2147485189" r:id="rId6"/>
    <p:sldLayoutId id="2147485190" r:id="rId7"/>
    <p:sldLayoutId id="2147485191" r:id="rId8"/>
    <p:sldLayoutId id="2147485192" r:id="rId9"/>
    <p:sldLayoutId id="2147485193" r:id="rId10"/>
    <p:sldLayoutId id="2147485194" r:id="rId11"/>
    <p:sldLayoutId id="2147485195" r:id="rId12"/>
    <p:sldLayoutId id="214748519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339563"/>
      </p:ext>
    </p:extLst>
  </p:cSld>
  <p:clrMap bg1="dk1" tx1="lt1" bg2="dk2" tx2="lt2" accent1="accent1" accent2="accent2" accent3="accent3" accent4="accent4" accent5="accent5" accent6="accent6" hlink="hlink" folHlink="folHlink"/>
  <p:sldLayoutIdLst>
    <p:sldLayoutId id="2147485198" r:id="rId1"/>
    <p:sldLayoutId id="2147485199" r:id="rId2"/>
    <p:sldLayoutId id="2147485200" r:id="rId3"/>
    <p:sldLayoutId id="2147485201" r:id="rId4"/>
    <p:sldLayoutId id="2147485202" r:id="rId5"/>
    <p:sldLayoutId id="2147485203" r:id="rId6"/>
    <p:sldLayoutId id="2147485204" r:id="rId7"/>
    <p:sldLayoutId id="2147485205" r:id="rId8"/>
    <p:sldLayoutId id="2147485206" r:id="rId9"/>
    <p:sldLayoutId id="2147485207" r:id="rId10"/>
    <p:sldLayoutId id="2147485208" r:id="rId11"/>
    <p:sldLayoutId id="2147485209" r:id="rId12"/>
    <p:sldLayoutId id="2147485210" r:id="rId13"/>
    <p:sldLayoutId id="2147485211" r:id="rId14"/>
    <p:sldLayoutId id="2147485212" r:id="rId15"/>
    <p:sldLayoutId id="2147485213" r:id="rId16"/>
    <p:sldLayoutId id="2147485214" r:id="rId17"/>
    <p:sldLayoutId id="2147485215" r:id="rId18"/>
    <p:sldLayoutId id="2147485216" r:id="rId19"/>
    <p:sldLayoutId id="2147485217" r:id="rId20"/>
    <p:sldLayoutId id="2147485218" r:id="rId21"/>
    <p:sldLayoutId id="2147485219" r:id="rId22"/>
    <p:sldLayoutId id="2147485220" r:id="rId23"/>
    <p:sldLayoutId id="2147485221" r:id="rId24"/>
    <p:sldLayoutId id="2147485222" r:id="rId25"/>
    <p:sldLayoutId id="2147485223" r:id="rId26"/>
    <p:sldLayoutId id="2147485224" r:id="rId27"/>
    <p:sldLayoutId id="2147485225" r:id="rId28"/>
    <p:sldLayoutId id="2147485226" r:id="rId29"/>
    <p:sldLayoutId id="2147485227" r:id="rId30"/>
    <p:sldLayoutId id="2147485228" r:id="rId31"/>
    <p:sldLayoutId id="2147485229" r:id="rId32"/>
    <p:sldLayoutId id="2147485230" r:id="rId33"/>
    <p:sldLayoutId id="2147485231" r:id="rId34"/>
    <p:sldLayoutId id="2147485232" r:id="rId35"/>
    <p:sldLayoutId id="2147485233" r:id="rId36"/>
    <p:sldLayoutId id="2147485234" r:id="rId37"/>
    <p:sldLayoutId id="2147485235" r:id="rId38"/>
    <p:sldLayoutId id="2147485236" r:id="rId39"/>
    <p:sldLayoutId id="2147485237" r:id="rId40"/>
    <p:sldLayoutId id="2147485238" r:id="rId41"/>
    <p:sldLayoutId id="2147485239" r:id="rId42"/>
    <p:sldLayoutId id="2147485240" r:id="rId43"/>
    <p:sldLayoutId id="2147485241" r:id="rId44"/>
    <p:sldLayoutId id="2147485242" r:id="rId45"/>
    <p:sldLayoutId id="2147485243" r:id="rId46"/>
    <p:sldLayoutId id="2147485244" r:id="rId47"/>
    <p:sldLayoutId id="2147485245" r:id="rId48"/>
    <p:sldLayoutId id="2147485246" r:id="rId49"/>
    <p:sldLayoutId id="2147485247" r:id="rId50"/>
    <p:sldLayoutId id="2147485248" r:id="rId51"/>
    <p:sldLayoutId id="2147485249" r:id="rId52"/>
    <p:sldLayoutId id="2147485250" r:id="rId53"/>
    <p:sldLayoutId id="2147485251" r:id="rId54"/>
    <p:sldLayoutId id="2147485252"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azure/data-explorer/kusto/management/batchingpolicy" TargetMode="External"/><Relationship Id="rId2" Type="http://schemas.openxmlformats.org/officeDocument/2006/relationships/notesSlide" Target="../notesSlides/notesSlide11.xml"/><Relationship Id="rId1" Type="http://schemas.openxmlformats.org/officeDocument/2006/relationships/slideLayout" Target="../slideLayouts/slideLayout8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clemensv/forza-telemetry-bridg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15.png"/><Relationship Id="rId5" Type="http://schemas.openxmlformats.org/officeDocument/2006/relationships/hyperlink" Target="https://twitter.com/flying_maverick" TargetMode="External"/><Relationship Id="rId4" Type="http://schemas.openxmlformats.org/officeDocument/2006/relationships/hyperlink" Target="https://theflyingmaverick.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hyperlink" Target="https://support.forzamotorsport.net/hc/en-us/articles/21742934024211-Forza-Motorsport-Data-Out-Documentation" TargetMode="External"/><Relationship Id="rId7" Type="http://schemas.openxmlformats.org/officeDocument/2006/relationships/hyperlink" Target="https://learn.microsoft.com/en-us/fabric/onelake/onelake-medallion-lakehouse-architecture"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learn.microsoft.com/en-us/azure/data-explorer/" TargetMode="External"/><Relationship Id="rId5" Type="http://schemas.openxmlformats.org/officeDocument/2006/relationships/hyperlink" Target="https://github.com/bluemanos/forza-motorsport-car-track-ordinal" TargetMode="External"/><Relationship Id="rId4" Type="http://schemas.openxmlformats.org/officeDocument/2006/relationships/hyperlink" Target="https://github.com/clemensv/forza-telemetry-bridg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github.com/CallonCampbell" TargetMode="External"/><Relationship Id="rId2" Type="http://schemas.openxmlformats.org/officeDocument/2006/relationships/image" Target="../media/image37.jpe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hyperlink" Target="https://linkedin.com/in/CallonCampbell" TargetMode="Externa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hyperlink" Target="https://aka.ms/adx.architectures" TargetMode="External"/><Relationship Id="rId3" Type="http://schemas.openxmlformats.org/officeDocument/2006/relationships/hyperlink" Target="https://aka.ms/adx.docs" TargetMode="External"/><Relationship Id="rId7" Type="http://schemas.openxmlformats.org/officeDocument/2006/relationships/hyperlink" Target="http://aka.ms/adx.cost"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aka.ms/adx.lab" TargetMode="External"/><Relationship Id="rId5" Type="http://schemas.openxmlformats.org/officeDocument/2006/relationships/hyperlink" Target="https://aka.ms/kustofree" TargetMode="External"/><Relationship Id="rId4" Type="http://schemas.openxmlformats.org/officeDocument/2006/relationships/hyperlink" Target="https://aka.ms/adx.try"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svg"/><Relationship Id="rId39" Type="http://schemas.openxmlformats.org/officeDocument/2006/relationships/image" Target="../media/image77.sv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47" Type="http://schemas.openxmlformats.org/officeDocument/2006/relationships/image" Target="../media/image85.png"/><Relationship Id="rId50" Type="http://schemas.openxmlformats.org/officeDocument/2006/relationships/image" Target="../media/image88.png"/><Relationship Id="rId55" Type="http://schemas.openxmlformats.org/officeDocument/2006/relationships/hyperlink" Target="https://www.qaautomation.co.in/2018/09/steps-to-setup-log4j-in-restassured.html" TargetMode="External"/><Relationship Id="rId7" Type="http://schemas.openxmlformats.org/officeDocument/2006/relationships/image" Target="../media/image45.png"/><Relationship Id="rId2" Type="http://schemas.openxmlformats.org/officeDocument/2006/relationships/notesSlide" Target="../notesSlides/notesSlide27.xml"/><Relationship Id="rId16" Type="http://schemas.openxmlformats.org/officeDocument/2006/relationships/image" Target="../media/image54.png"/><Relationship Id="rId29" Type="http://schemas.openxmlformats.org/officeDocument/2006/relationships/image" Target="../media/image67.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svg"/><Relationship Id="rId40" Type="http://schemas.openxmlformats.org/officeDocument/2006/relationships/image" Target="../media/image78.png"/><Relationship Id="rId45" Type="http://schemas.openxmlformats.org/officeDocument/2006/relationships/image" Target="../media/image83.png"/><Relationship Id="rId53" Type="http://schemas.openxmlformats.org/officeDocument/2006/relationships/hyperlink" Target="https://wildwolf.name/how-to-create-an-opentelemetry-instrumentation-plugin/" TargetMode="External"/><Relationship Id="rId5" Type="http://schemas.openxmlformats.org/officeDocument/2006/relationships/image" Target="../media/image43.png"/><Relationship Id="rId10" Type="http://schemas.openxmlformats.org/officeDocument/2006/relationships/image" Target="../media/image48.sv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png"/><Relationship Id="rId52" Type="http://schemas.openxmlformats.org/officeDocument/2006/relationships/image" Target="../media/image89.png"/><Relationship Id="rId4" Type="http://schemas.openxmlformats.org/officeDocument/2006/relationships/image" Target="../media/image42.jpe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48" Type="http://schemas.openxmlformats.org/officeDocument/2006/relationships/image" Target="../media/image86.png"/><Relationship Id="rId8" Type="http://schemas.openxmlformats.org/officeDocument/2006/relationships/image" Target="../media/image46.jpeg"/><Relationship Id="rId51" Type="http://schemas.openxmlformats.org/officeDocument/2006/relationships/hyperlink" Target="https://commons.wikimedia.org/wiki/File:Amazon-S3-Logo.svg" TargetMode="External"/><Relationship Id="rId3" Type="http://schemas.openxmlformats.org/officeDocument/2006/relationships/image" Target="../media/image41.png"/><Relationship Id="rId12" Type="http://schemas.openxmlformats.org/officeDocument/2006/relationships/image" Target="../media/image50.png"/><Relationship Id="rId17" Type="http://schemas.openxmlformats.org/officeDocument/2006/relationships/image" Target="../media/image55.svg"/><Relationship Id="rId25" Type="http://schemas.openxmlformats.org/officeDocument/2006/relationships/image" Target="../media/image63.png"/><Relationship Id="rId33" Type="http://schemas.openxmlformats.org/officeDocument/2006/relationships/image" Target="../media/image71.jpeg"/><Relationship Id="rId38" Type="http://schemas.openxmlformats.org/officeDocument/2006/relationships/image" Target="../media/image76.png"/><Relationship Id="rId46" Type="http://schemas.openxmlformats.org/officeDocument/2006/relationships/image" Target="../media/image84.png"/><Relationship Id="rId20" Type="http://schemas.openxmlformats.org/officeDocument/2006/relationships/image" Target="../media/image58.png"/><Relationship Id="rId41" Type="http://schemas.openxmlformats.org/officeDocument/2006/relationships/image" Target="../media/image79.svg"/><Relationship Id="rId54" Type="http://schemas.openxmlformats.org/officeDocument/2006/relationships/image" Target="../media/image90.png"/><Relationship Id="rId1" Type="http://schemas.openxmlformats.org/officeDocument/2006/relationships/slideLayout" Target="../slideLayouts/slideLayout65.xml"/><Relationship Id="rId6" Type="http://schemas.openxmlformats.org/officeDocument/2006/relationships/image" Target="../media/image44.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svg"/><Relationship Id="rId36" Type="http://schemas.openxmlformats.org/officeDocument/2006/relationships/image" Target="../media/image74.png"/><Relationship Id="rId49" Type="http://schemas.openxmlformats.org/officeDocument/2006/relationships/image" Target="../media/image87.png"/></Relationships>
</file>

<file path=ppt/slides/_rels/slide31.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63.png"/><Relationship Id="rId3" Type="http://schemas.openxmlformats.org/officeDocument/2006/relationships/image" Target="../media/image92.png"/><Relationship Id="rId21" Type="http://schemas.openxmlformats.org/officeDocument/2006/relationships/image" Target="../media/image107.svg"/><Relationship Id="rId34" Type="http://schemas.openxmlformats.org/officeDocument/2006/relationships/image" Target="../media/image118.svg"/><Relationship Id="rId7" Type="http://schemas.openxmlformats.org/officeDocument/2006/relationships/hyperlink" Target="https://wiki.cogneon.de/Office_365" TargetMode="External"/><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svg"/><Relationship Id="rId33" Type="http://schemas.openxmlformats.org/officeDocument/2006/relationships/image" Target="../media/image117.png"/><Relationship Id="rId2" Type="http://schemas.openxmlformats.org/officeDocument/2006/relationships/image" Target="../media/image91.png"/><Relationship Id="rId16" Type="http://schemas.openxmlformats.org/officeDocument/2006/relationships/image" Target="../media/image102.png"/><Relationship Id="rId20" Type="http://schemas.openxmlformats.org/officeDocument/2006/relationships/image" Target="../media/image106.png"/><Relationship Id="rId29" Type="http://schemas.openxmlformats.org/officeDocument/2006/relationships/image" Target="../media/image113.png"/><Relationship Id="rId1" Type="http://schemas.openxmlformats.org/officeDocument/2006/relationships/slideLayout" Target="../slideLayouts/slideLayout83.xml"/><Relationship Id="rId6" Type="http://schemas.openxmlformats.org/officeDocument/2006/relationships/image" Target="../media/image93.pn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6.png"/><Relationship Id="rId5" Type="http://schemas.openxmlformats.org/officeDocument/2006/relationships/image" Target="../media/image48.svg"/><Relationship Id="rId15" Type="http://schemas.openxmlformats.org/officeDocument/2006/relationships/image" Target="../media/image101.png"/><Relationship Id="rId23" Type="http://schemas.openxmlformats.org/officeDocument/2006/relationships/image" Target="../media/image109.svg"/><Relationship Id="rId28" Type="http://schemas.openxmlformats.org/officeDocument/2006/relationships/image" Target="../media/image112.emf"/><Relationship Id="rId36" Type="http://schemas.openxmlformats.org/officeDocument/2006/relationships/image" Target="../media/image120.svg"/><Relationship Id="rId10" Type="http://schemas.openxmlformats.org/officeDocument/2006/relationships/image" Target="../media/image96.png"/><Relationship Id="rId19" Type="http://schemas.openxmlformats.org/officeDocument/2006/relationships/image" Target="../media/image105.svg"/><Relationship Id="rId31" Type="http://schemas.openxmlformats.org/officeDocument/2006/relationships/image" Target="../media/image115.png"/><Relationship Id="rId4" Type="http://schemas.openxmlformats.org/officeDocument/2006/relationships/image" Target="../media/image47.png"/><Relationship Id="rId9" Type="http://schemas.openxmlformats.org/officeDocument/2006/relationships/image" Target="../media/image95.sv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64.svg"/><Relationship Id="rId30" Type="http://schemas.openxmlformats.org/officeDocument/2006/relationships/image" Target="../media/image114.png"/><Relationship Id="rId35" Type="http://schemas.openxmlformats.org/officeDocument/2006/relationships/image" Target="../media/image119.png"/><Relationship Id="rId8"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123.png"/><Relationship Id="rId18" Type="http://schemas.openxmlformats.org/officeDocument/2006/relationships/image" Target="../media/image128.png"/><Relationship Id="rId3" Type="http://schemas.openxmlformats.org/officeDocument/2006/relationships/image" Target="../media/image74.png"/><Relationship Id="rId21" Type="http://schemas.openxmlformats.org/officeDocument/2006/relationships/image" Target="../media/image47.png"/><Relationship Id="rId7" Type="http://schemas.openxmlformats.org/officeDocument/2006/relationships/image" Target="../media/image63.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28.xml"/><Relationship Id="rId16" Type="http://schemas.openxmlformats.org/officeDocument/2006/relationships/image" Target="../media/image126.png"/><Relationship Id="rId20" Type="http://schemas.openxmlformats.org/officeDocument/2006/relationships/image" Target="../media/image129.png"/><Relationship Id="rId1" Type="http://schemas.openxmlformats.org/officeDocument/2006/relationships/slideLayout" Target="../slideLayouts/slideLayout111.xml"/><Relationship Id="rId6" Type="http://schemas.openxmlformats.org/officeDocument/2006/relationships/image" Target="../media/image77.svg"/><Relationship Id="rId11" Type="http://schemas.openxmlformats.org/officeDocument/2006/relationships/image" Target="../media/image56.png"/><Relationship Id="rId24" Type="http://schemas.openxmlformats.org/officeDocument/2006/relationships/image" Target="../media/image131.png"/><Relationship Id="rId5" Type="http://schemas.openxmlformats.org/officeDocument/2006/relationships/image" Target="../media/image76.png"/><Relationship Id="rId15" Type="http://schemas.openxmlformats.org/officeDocument/2006/relationships/image" Target="../media/image125.png"/><Relationship Id="rId23" Type="http://schemas.openxmlformats.org/officeDocument/2006/relationships/image" Target="../media/image130.png"/><Relationship Id="rId10" Type="http://schemas.openxmlformats.org/officeDocument/2006/relationships/image" Target="../media/image121.svg"/><Relationship Id="rId19" Type="http://schemas.openxmlformats.org/officeDocument/2006/relationships/image" Target="../media/image60.png"/><Relationship Id="rId4" Type="http://schemas.openxmlformats.org/officeDocument/2006/relationships/image" Target="../media/image75.svg"/><Relationship Id="rId9" Type="http://schemas.openxmlformats.org/officeDocument/2006/relationships/image" Target="../media/image78.png"/><Relationship Id="rId14" Type="http://schemas.openxmlformats.org/officeDocument/2006/relationships/image" Target="../media/image124.png"/><Relationship Id="rId22" Type="http://schemas.openxmlformats.org/officeDocument/2006/relationships/image" Target="../media/image48.svg"/></Relationships>
</file>

<file path=ppt/slides/_rels/slide33.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64.svg"/><Relationship Id="rId3" Type="http://schemas.openxmlformats.org/officeDocument/2006/relationships/image" Target="../media/image132.png"/><Relationship Id="rId7" Type="http://schemas.openxmlformats.org/officeDocument/2006/relationships/image" Target="../media/image134.svg"/><Relationship Id="rId12"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11.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66.svg"/><Relationship Id="rId10" Type="http://schemas.openxmlformats.org/officeDocument/2006/relationships/image" Target="../media/image137.png"/><Relationship Id="rId4" Type="http://schemas.openxmlformats.org/officeDocument/2006/relationships/image" Target="../media/image65.png"/><Relationship Id="rId9" Type="http://schemas.openxmlformats.org/officeDocument/2006/relationships/image" Target="../media/image136.svg"/><Relationship Id="rId14" Type="http://schemas.openxmlformats.org/officeDocument/2006/relationships/image" Target="../media/image130.png"/></Relationships>
</file>

<file path=ppt/slides/_rels/slide3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32.png"/><Relationship Id="rId7" Type="http://schemas.openxmlformats.org/officeDocument/2006/relationships/image" Target="../media/image142.svg"/><Relationship Id="rId2" Type="http://schemas.openxmlformats.org/officeDocument/2006/relationships/notesSlide" Target="../notesSlides/notesSlide30.xml"/><Relationship Id="rId1" Type="http://schemas.openxmlformats.org/officeDocument/2006/relationships/slideLayout" Target="../slideLayouts/slideLayout111.xml"/><Relationship Id="rId6" Type="http://schemas.openxmlformats.org/officeDocument/2006/relationships/image" Target="../media/image141.png"/><Relationship Id="rId5" Type="http://schemas.openxmlformats.org/officeDocument/2006/relationships/image" Target="../media/image140.svg"/><Relationship Id="rId4" Type="http://schemas.openxmlformats.org/officeDocument/2006/relationships/image" Target="../media/image1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922933"/>
            <a:ext cx="10553192" cy="2610843"/>
          </a:xfrm>
        </p:spPr>
        <p:txBody>
          <a:bodyPr/>
          <a:lstStyle/>
          <a:p>
            <a:r>
              <a:rPr lang="en-US" sz="4705" dirty="0">
                <a:solidFill>
                  <a:srgbClr val="005A9F"/>
                </a:solidFill>
                <a:cs typeface="+mj-cs"/>
              </a:rPr>
              <a:t>Real-Time Insights: Building a Medallion Architecture for Formula 1 Telemetry with Azure Data Explorer</a:t>
            </a:r>
          </a:p>
        </p:txBody>
      </p:sp>
      <p:sp>
        <p:nvSpPr>
          <p:cNvPr id="5" name="Text Placeholder 4"/>
          <p:cNvSpPr>
            <a:spLocks noGrp="1"/>
          </p:cNvSpPr>
          <p:nvPr>
            <p:ph type="body" sz="quarter" idx="12"/>
          </p:nvPr>
        </p:nvSpPr>
        <p:spPr>
          <a:xfrm>
            <a:off x="584200" y="3962400"/>
            <a:ext cx="9144000" cy="888192"/>
          </a:xfrm>
        </p:spPr>
        <p:txBody>
          <a:bodyPr/>
          <a:lstStyle/>
          <a:p>
            <a:pPr marL="0" indent="0" algn="l">
              <a:buNone/>
            </a:pPr>
            <a:r>
              <a:rPr lang="en-US" sz="2400" dirty="0">
                <a:latin typeface="Aptos" panose="020B0004020202020204" pitchFamily="34" charset="0"/>
              </a:rPr>
              <a:t>Callon Campbell</a:t>
            </a:r>
            <a:br>
              <a:rPr lang="en-US" dirty="0">
                <a:latin typeface="Aptos" panose="020B0004020202020204" pitchFamily="34" charset="0"/>
              </a:rPr>
            </a:br>
            <a:r>
              <a:rPr lang="en-GB" sz="2000" dirty="0">
                <a:latin typeface="+mj-lt"/>
              </a:rPr>
              <a:t>Microsoft MVP | Azure</a:t>
            </a:r>
          </a:p>
          <a:p>
            <a:pPr marL="0" indent="0" algn="l">
              <a:buNone/>
            </a:pPr>
            <a:r>
              <a:rPr lang="en-GB" sz="2000" dirty="0">
                <a:latin typeface="+mj-lt"/>
              </a:rPr>
              <a:t>@flying_maverick</a:t>
            </a:r>
          </a:p>
        </p:txBody>
      </p:sp>
      <p:pic>
        <p:nvPicPr>
          <p:cNvPr id="2" name="Picture 1" descr="Icon&#10;&#10;Description automatically generated">
            <a:extLst>
              <a:ext uri="{FF2B5EF4-FFF2-40B4-BE49-F238E27FC236}">
                <a16:creationId xmlns:a16="http://schemas.microsoft.com/office/drawing/2014/main" id="{10C2C633-B904-5949-C508-9FF5F4DA5F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73560" y="612037"/>
            <a:ext cx="1727664" cy="907024"/>
          </a:xfrm>
          <a:prstGeom prst="rect">
            <a:avLst/>
          </a:prstGeom>
        </p:spPr>
      </p:pic>
    </p:spTree>
    <p:extLst>
      <p:ext uri="{BB962C8B-B14F-4D97-AF65-F5344CB8AC3E}">
        <p14:creationId xmlns:p14="http://schemas.microsoft.com/office/powerpoint/2010/main" val="18278711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31"/>
          <p:cNvSpPr txBox="1">
            <a:spLocks/>
          </p:cNvSpPr>
          <p:nvPr/>
        </p:nvSpPr>
        <p:spPr>
          <a:xfrm>
            <a:off x="208388" y="346052"/>
            <a:ext cx="11654187"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61">
              <a:defRPr/>
            </a:pPr>
            <a:endParaRPr lang="en-US" sz="4704" spc="-100">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588263" y="457200"/>
            <a:ext cx="11018520" cy="553998"/>
          </a:xfrm>
        </p:spPr>
        <p:txBody>
          <a:bodyPr>
            <a:noAutofit/>
          </a:bodyPr>
          <a:lstStyle/>
          <a:p>
            <a:r>
              <a:rPr lang="en-US" sz="4000" dirty="0">
                <a:solidFill>
                  <a:srgbClr val="005A9F"/>
                </a:solidFill>
              </a:rPr>
              <a:t>Azure Data Explorer (ADX)</a:t>
            </a:r>
          </a:p>
        </p:txBody>
      </p:sp>
      <p:sp>
        <p:nvSpPr>
          <p:cNvPr id="23" name="Rectangle 22"/>
          <p:cNvSpPr/>
          <p:nvPr/>
        </p:nvSpPr>
        <p:spPr>
          <a:xfrm>
            <a:off x="1555684" y="1512496"/>
            <a:ext cx="1486571"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chemeClr val="tx1"/>
                </a:solidFill>
                <a:latin typeface="Segoe UI"/>
              </a:rPr>
              <a:t>Any append-only stream of records</a:t>
            </a:r>
          </a:p>
        </p:txBody>
      </p:sp>
      <p:sp>
        <p:nvSpPr>
          <p:cNvPr id="24" name="Rectangle 23"/>
          <p:cNvSpPr/>
          <p:nvPr/>
        </p:nvSpPr>
        <p:spPr>
          <a:xfrm>
            <a:off x="5661468" y="1512497"/>
            <a:ext cx="178331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chemeClr val="tx1"/>
                </a:solidFill>
                <a:latin typeface="Segoe UI"/>
              </a:rPr>
              <a:t>Relational query model:</a:t>
            </a:r>
          </a:p>
          <a:p>
            <a:pPr algn="ctr" defTabSz="914367"/>
            <a:r>
              <a:rPr lang="en-US" sz="1400" dirty="0">
                <a:solidFill>
                  <a:schemeClr val="tx1"/>
                </a:solidFill>
                <a:latin typeface="Segoe UI"/>
              </a:rPr>
              <a:t>Filter, aggregate, join, calculated columns, …</a:t>
            </a:r>
          </a:p>
        </p:txBody>
      </p:sp>
      <p:sp>
        <p:nvSpPr>
          <p:cNvPr id="25" name="Rectangle 24"/>
          <p:cNvSpPr/>
          <p:nvPr/>
        </p:nvSpPr>
        <p:spPr>
          <a:xfrm>
            <a:off x="7642047" y="1512497"/>
            <a:ext cx="1333410"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chemeClr val="tx1"/>
                </a:solidFill>
                <a:latin typeface="Segoe UI"/>
              </a:rPr>
              <a:t>Fully-managed</a:t>
            </a:r>
          </a:p>
        </p:txBody>
      </p:sp>
      <p:sp>
        <p:nvSpPr>
          <p:cNvPr id="26" name="Rectangle 25"/>
          <p:cNvSpPr/>
          <p:nvPr/>
        </p:nvSpPr>
        <p:spPr>
          <a:xfrm>
            <a:off x="69869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chemeClr val="tx1"/>
                </a:solidFill>
                <a:latin typeface="Segoe UI"/>
              </a:rPr>
              <a:t>Rapid iterations to explore the data</a:t>
            </a:r>
          </a:p>
        </p:txBody>
      </p:sp>
      <p:sp>
        <p:nvSpPr>
          <p:cNvPr id="27" name="Rectangle 26"/>
          <p:cNvSpPr/>
          <p:nvPr/>
        </p:nvSpPr>
        <p:spPr>
          <a:xfrm>
            <a:off x="3207155" y="1518911"/>
            <a:ext cx="1977067" cy="1383034"/>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chemeClr val="tx1"/>
                </a:solidFill>
                <a:latin typeface="Segoe UI"/>
              </a:rPr>
              <a:t>High volume</a:t>
            </a:r>
          </a:p>
          <a:p>
            <a:pPr algn="ctr" defTabSz="914367"/>
            <a:r>
              <a:rPr lang="en-US" sz="1400">
                <a:solidFill>
                  <a:schemeClr val="tx1"/>
                </a:solidFill>
                <a:latin typeface="Segoe UI"/>
              </a:rPr>
              <a:t>High velocity</a:t>
            </a:r>
          </a:p>
          <a:p>
            <a:pPr algn="ctr" defTabSz="914367"/>
            <a:r>
              <a:rPr lang="en-US" sz="1400">
                <a:solidFill>
                  <a:schemeClr val="tx1"/>
                </a:solidFill>
                <a:latin typeface="Segoe UI"/>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147325" y="1512496"/>
            <a:ext cx="135397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chemeClr val="tx1"/>
                </a:solidFill>
                <a:latin typeface="Segoe UI"/>
              </a:rPr>
              <a:t>PaaS, Vanilla, Database</a:t>
            </a:r>
          </a:p>
        </p:txBody>
      </p:sp>
      <p:sp>
        <p:nvSpPr>
          <p:cNvPr id="30" name="Content Placeholder 2"/>
          <p:cNvSpPr txBox="1">
            <a:spLocks/>
          </p:cNvSpPr>
          <p:nvPr/>
        </p:nvSpPr>
        <p:spPr>
          <a:xfrm>
            <a:off x="2138477" y="3041297"/>
            <a:ext cx="9169846" cy="8349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50000"/>
              </a:lnSpc>
              <a:buNone/>
            </a:pPr>
            <a:r>
              <a:rPr lang="en-US" sz="4000">
                <a:solidFill>
                  <a:schemeClr val="tx1"/>
                </a:solidFill>
                <a:latin typeface="Segoe UI Light"/>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453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chemeClr val="tx1"/>
                </a:solidFill>
                <a:latin typeface="Segoe UI"/>
              </a:rPr>
              <a:t>Purposely built</a:t>
            </a:r>
          </a:p>
        </p:txBody>
      </p:sp>
      <p:sp>
        <p:nvSpPr>
          <p:cNvPr id="29" name="Rectangle 28">
            <a:extLst>
              <a:ext uri="{FF2B5EF4-FFF2-40B4-BE49-F238E27FC236}">
                <a16:creationId xmlns:a16="http://schemas.microsoft.com/office/drawing/2014/main" id="{1B50480F-2AC7-4799-BC16-80CF6A20753E}"/>
              </a:ext>
            </a:extLst>
          </p:cNvPr>
          <p:cNvSpPr/>
          <p:nvPr/>
        </p:nvSpPr>
        <p:spPr>
          <a:xfrm>
            <a:off x="7782160" y="3340104"/>
            <a:ext cx="1869304"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8" name="Rectangle 17"/>
          <p:cNvSpPr/>
          <p:nvPr/>
        </p:nvSpPr>
        <p:spPr>
          <a:xfrm>
            <a:off x="2169334" y="4252781"/>
            <a:ext cx="2262433" cy="57762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9" name="Rectangle 18"/>
          <p:cNvSpPr/>
          <p:nvPr/>
        </p:nvSpPr>
        <p:spPr>
          <a:xfrm>
            <a:off x="5195712" y="4252781"/>
            <a:ext cx="569287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0" name="Rectangle 19"/>
          <p:cNvSpPr/>
          <p:nvPr/>
        </p:nvSpPr>
        <p:spPr>
          <a:xfrm>
            <a:off x="6457837" y="3340104"/>
            <a:ext cx="123772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1" name="Rectangle 20"/>
          <p:cNvSpPr/>
          <p:nvPr/>
        </p:nvSpPr>
        <p:spPr>
          <a:xfrm>
            <a:off x="4569909" y="3340104"/>
            <a:ext cx="1819215"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Rectangle 21"/>
          <p:cNvSpPr/>
          <p:nvPr/>
        </p:nvSpPr>
        <p:spPr>
          <a:xfrm>
            <a:off x="2612554" y="3344312"/>
            <a:ext cx="1819214"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5" name="Connector: Elbow 4">
            <a:extLst>
              <a:ext uri="{FF2B5EF4-FFF2-40B4-BE49-F238E27FC236}">
                <a16:creationId xmlns:a16="http://schemas.microsoft.com/office/drawing/2014/main" id="{C7E6DF66-66E5-4483-85B5-20B4FEA864A7}"/>
              </a:ext>
            </a:extLst>
          </p:cNvPr>
          <p:cNvCxnSpPr>
            <a:cxnSpLocks/>
            <a:stCxn id="23" idx="2"/>
            <a:endCxn id="22" idx="0"/>
          </p:cNvCxnSpPr>
          <p:nvPr/>
        </p:nvCxnSpPr>
        <p:spPr>
          <a:xfrm rot="16200000" flipH="1">
            <a:off x="2689382" y="2511532"/>
            <a:ext cx="442367" cy="1223191"/>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Lst>
          </p:cNvPr>
          <p:cNvCxnSpPr>
            <a:cxnSpLocks/>
            <a:stCxn id="27" idx="2"/>
            <a:endCxn id="22" idx="0"/>
          </p:cNvCxnSpPr>
          <p:nvPr/>
        </p:nvCxnSpPr>
        <p:spPr>
          <a:xfrm rot="5400000">
            <a:off x="3637742" y="2786364"/>
            <a:ext cx="442367" cy="673528"/>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Lst>
          </p:cNvPr>
          <p:cNvCxnSpPr>
            <a:cxnSpLocks/>
            <a:stCxn id="24" idx="2"/>
            <a:endCxn id="21" idx="0"/>
          </p:cNvCxnSpPr>
          <p:nvPr/>
        </p:nvCxnSpPr>
        <p:spPr>
          <a:xfrm rot="5400000">
            <a:off x="5797243" y="2584220"/>
            <a:ext cx="438158" cy="1073610"/>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Lst>
          </p:cNvPr>
          <p:cNvCxnSpPr>
            <a:cxnSpLocks/>
            <a:stCxn id="25" idx="2"/>
            <a:endCxn id="20" idx="0"/>
          </p:cNvCxnSpPr>
          <p:nvPr/>
        </p:nvCxnSpPr>
        <p:spPr>
          <a:xfrm rot="5400000">
            <a:off x="7473648" y="2505000"/>
            <a:ext cx="438158" cy="123205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Lst>
          </p:cNvPr>
          <p:cNvCxnSpPr>
            <a:cxnSpLocks/>
            <a:stCxn id="17" idx="2"/>
            <a:endCxn id="29" idx="0"/>
          </p:cNvCxnSpPr>
          <p:nvPr/>
        </p:nvCxnSpPr>
        <p:spPr>
          <a:xfrm rot="5400000">
            <a:off x="9051484" y="2567273"/>
            <a:ext cx="438159" cy="1107502"/>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Lst>
          </p:cNvPr>
          <p:cNvCxnSpPr>
            <a:cxnSpLocks/>
            <a:stCxn id="31" idx="0"/>
            <a:endCxn id="18" idx="2"/>
          </p:cNvCxnSpPr>
          <p:nvPr/>
        </p:nvCxnSpPr>
        <p:spPr>
          <a:xfrm flipV="1">
            <a:off x="3300551" y="4830409"/>
            <a:ext cx="0" cy="406693"/>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Lst>
          </p:cNvPr>
          <p:cNvCxnSpPr>
            <a:cxnSpLocks/>
            <a:stCxn id="26" idx="0"/>
            <a:endCxn id="19" idx="2"/>
          </p:cNvCxnSpPr>
          <p:nvPr/>
        </p:nvCxnSpPr>
        <p:spPr>
          <a:xfrm flipV="1">
            <a:off x="8042151" y="4835946"/>
            <a:ext cx="0" cy="4011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9B219F94-197F-4086-B75D-05000AFE0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1547735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DB82E1-CE38-4DD1-8D12-4083203167DF}"/>
              </a:ext>
            </a:extLst>
          </p:cNvPr>
          <p:cNvSpPr>
            <a:spLocks noGrp="1"/>
          </p:cNvSpPr>
          <p:nvPr>
            <p:ph type="title"/>
          </p:nvPr>
        </p:nvSpPr>
        <p:spPr>
          <a:xfrm>
            <a:off x="588263" y="457200"/>
            <a:ext cx="11018520" cy="553998"/>
          </a:xfrm>
        </p:spPr>
        <p:txBody>
          <a:bodyPr vert="horz" lIns="91440" tIns="45720" rIns="91440" bIns="45720" rtlCol="0" anchor="ctr">
            <a:noAutofit/>
          </a:bodyPr>
          <a:lstStyle/>
          <a:p>
            <a:pPr algn="l" defTabSz="914400">
              <a:lnSpc>
                <a:spcPct val="90000"/>
              </a:lnSpc>
            </a:pPr>
            <a:r>
              <a:rPr lang="en-US" sz="4000" dirty="0">
                <a:solidFill>
                  <a:srgbClr val="005A9F"/>
                </a:solidFill>
                <a:latin typeface="Aptos Display" panose="020B0004020202020204" pitchFamily="34" charset="0"/>
                <a:ea typeface="+mj-ea"/>
                <a:cs typeface="+mj-cs"/>
              </a:rPr>
              <a:t>Batching vs streaming ingestion</a:t>
            </a:r>
          </a:p>
        </p:txBody>
      </p:sp>
      <p:sp>
        <p:nvSpPr>
          <p:cNvPr id="6" name="Content Placeholder 2">
            <a:extLst>
              <a:ext uri="{FF2B5EF4-FFF2-40B4-BE49-F238E27FC236}">
                <a16:creationId xmlns:a16="http://schemas.microsoft.com/office/drawing/2014/main" id="{AC2C93BE-616D-45E8-B445-53B43F483DB6}"/>
              </a:ext>
            </a:extLst>
          </p:cNvPr>
          <p:cNvSpPr txBox="1">
            <a:spLocks/>
          </p:cNvSpPr>
          <p:nvPr/>
        </p:nvSpPr>
        <p:spPr>
          <a:xfrm>
            <a:off x="588263" y="1828562"/>
            <a:ext cx="5507738" cy="3323987"/>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i="0" u="none" strike="noStrike" kern="1200" cap="none" spc="-49" normalizeH="0" baseline="0" noProof="0" dirty="0">
                <a:ln>
                  <a:noFill/>
                </a:ln>
                <a:solidFill>
                  <a:srgbClr val="0078D4"/>
                </a:solidFill>
                <a:effectLst/>
                <a:uLnTx/>
                <a:uFillTx/>
                <a:latin typeface="Aptos" panose="020B0004020202020204" pitchFamily="34" charset="0"/>
              </a:rPr>
              <a:t>Batching</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Optimized for high ingestion throughput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Preferred method and most performant</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Data is batched according to properties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Set </a:t>
            </a:r>
            <a:r>
              <a:rPr kumimoji="0" lang="en-US" sz="2000" b="0" i="0" u="none" strike="noStrike" kern="1200" cap="none" spc="-49" normalizeH="0" baseline="0" noProof="0" dirty="0">
                <a:ln>
                  <a:noFill/>
                </a:ln>
                <a:solidFill>
                  <a:srgbClr val="50E6FF"/>
                </a:solidFill>
                <a:effectLst/>
                <a:uLnTx/>
                <a:uFillTx/>
                <a:latin typeface="Aptos" panose="020B0004020202020204" pitchFamily="34" charset="0"/>
                <a:hlinkClick r:id="rId3">
                  <a:extLst>
                    <a:ext uri="{A12FA001-AC4F-418D-AE19-62706E023703}">
                      <ahyp:hlinkClr xmlns:ahyp="http://schemas.microsoft.com/office/drawing/2018/hyperlinkcolor" val="tx"/>
                    </a:ext>
                  </a:extLst>
                </a:hlinkClick>
              </a:rPr>
              <a:t>ingestion </a:t>
            </a:r>
            <a:r>
              <a:rPr kumimoji="0" lang="en-US" sz="2000" b="0" i="0" u="none" strike="noStrike" kern="1200" cap="none" spc="-49" normalizeH="0" baseline="0" noProof="0" dirty="0">
                <a:ln>
                  <a:noFill/>
                </a:ln>
                <a:solidFill>
                  <a:schemeClr val="bg1"/>
                </a:solidFill>
                <a:effectLst/>
                <a:uLnTx/>
                <a:uFillTx/>
                <a:latin typeface="Aptos" panose="020B0004020202020204" pitchFamily="34" charset="0"/>
                <a:hlinkClick r:id="rId3">
                  <a:extLst>
                    <a:ext uri="{A12FA001-AC4F-418D-AE19-62706E023703}">
                      <ahyp:hlinkClr xmlns:ahyp="http://schemas.microsoft.com/office/drawing/2018/hyperlinkcolor" val="tx"/>
                    </a:ext>
                  </a:extLst>
                </a:hlinkClick>
              </a:rPr>
              <a:t>batching</a:t>
            </a: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 policy on databases or tables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Default max batching value is 5 minutes, 1000 items or total of 1 GB</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4 GB data size limit for a batch ingestion command</a:t>
            </a:r>
          </a:p>
        </p:txBody>
      </p:sp>
      <p:pic>
        <p:nvPicPr>
          <p:cNvPr id="7" name="Picture 6" descr="ADX logo">
            <a:extLst>
              <a:ext uri="{FF2B5EF4-FFF2-40B4-BE49-F238E27FC236}">
                <a16:creationId xmlns:a16="http://schemas.microsoft.com/office/drawing/2014/main" id="{2CFDEB71-F9CE-4D77-828C-8BAB9B548F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3208" y="454563"/>
            <a:ext cx="1189963" cy="624731"/>
          </a:xfrm>
          <a:prstGeom prst="rect">
            <a:avLst/>
          </a:prstGeom>
        </p:spPr>
      </p:pic>
      <p:sp>
        <p:nvSpPr>
          <p:cNvPr id="4" name="Content Placeholder 2">
            <a:extLst>
              <a:ext uri="{FF2B5EF4-FFF2-40B4-BE49-F238E27FC236}">
                <a16:creationId xmlns:a16="http://schemas.microsoft.com/office/drawing/2014/main" id="{F07157D5-68D0-4082-842D-192B6491177A}"/>
              </a:ext>
            </a:extLst>
          </p:cNvPr>
          <p:cNvSpPr txBox="1">
            <a:spLocks/>
          </p:cNvSpPr>
          <p:nvPr/>
        </p:nvSpPr>
        <p:spPr>
          <a:xfrm>
            <a:off x="6257925" y="1828562"/>
            <a:ext cx="5507738" cy="3016210"/>
          </a:xfrm>
          <a:prstGeom prst="rect">
            <a:avLst/>
          </a:prstGeom>
        </p:spPr>
        <p:txBody>
          <a:bodyPr vert="horz" wrap="square" lIns="0" tIns="91440" rIns="146304" bIns="9144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87325"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i="0" u="none" strike="noStrike" kern="1200" cap="none" spc="-49" normalizeH="0" baseline="0" noProof="0" dirty="0">
                <a:ln>
                  <a:noFill/>
                </a:ln>
                <a:solidFill>
                  <a:srgbClr val="0078D4"/>
                </a:solidFill>
                <a:effectLst/>
                <a:uLnTx/>
                <a:uFillTx/>
                <a:latin typeface="Aptos" panose="020B0004020202020204" pitchFamily="34" charset="0"/>
              </a:rPr>
              <a:t>Streaming</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Ongoing data ingestion from a streaming source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Near real-time latency for small sets of data per table </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Initially ingested to row store</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Then moved to column store extents</a:t>
            </a:r>
          </a:p>
          <a:p>
            <a:pPr marL="530225" marR="0" lvl="0"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chemeClr val="bg1"/>
                </a:solidFill>
                <a:effectLst/>
                <a:uLnTx/>
                <a:uFillTx/>
                <a:latin typeface="Aptos" panose="020B0004020202020204" pitchFamily="34" charset="0"/>
              </a:rPr>
              <a:t>Steaming can be done using ADX client library or supported pipelines</a:t>
            </a:r>
          </a:p>
        </p:txBody>
      </p:sp>
      <p:sp>
        <p:nvSpPr>
          <p:cNvPr id="14" name="TextBox 13">
            <a:extLst>
              <a:ext uri="{FF2B5EF4-FFF2-40B4-BE49-F238E27FC236}">
                <a16:creationId xmlns:a16="http://schemas.microsoft.com/office/drawing/2014/main" id="{00A83F7F-D6DC-475C-8072-16E81A3E4D51}"/>
              </a:ext>
            </a:extLst>
          </p:cNvPr>
          <p:cNvSpPr txBox="1"/>
          <p:nvPr/>
        </p:nvSpPr>
        <p:spPr>
          <a:xfrm>
            <a:off x="586739" y="5540164"/>
            <a:ext cx="1117892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ptos" panose="020B0004020202020204" pitchFamily="34" charset="0"/>
              </a:rPr>
              <a:t>NOTE: </a:t>
            </a:r>
            <a:r>
              <a:rPr kumimoji="0" lang="en-US" sz="1800" b="0" i="0" u="none" strike="noStrike" kern="1200" cap="none" spc="0" normalizeH="0" baseline="0" noProof="0" dirty="0">
                <a:ln>
                  <a:noFill/>
                </a:ln>
                <a:solidFill>
                  <a:schemeClr val="bg1"/>
                </a:solidFill>
                <a:effectLst/>
                <a:uLnTx/>
                <a:uFillTx/>
                <a:latin typeface="Aptos" panose="020B0004020202020204" pitchFamily="34" charset="0"/>
              </a:rPr>
              <a:t>The recommendation is to ingest files between 100 MB and 1 GB.</a:t>
            </a:r>
          </a:p>
        </p:txBody>
      </p:sp>
    </p:spTree>
    <p:extLst>
      <p:ext uri="{BB962C8B-B14F-4D97-AF65-F5344CB8AC3E}">
        <p14:creationId xmlns:p14="http://schemas.microsoft.com/office/powerpoint/2010/main" val="11948892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78B83-44EE-C763-4B27-BEA44DD8A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B041C-2725-7830-EE7E-7CA0F8361B9E}"/>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dirty="0">
                <a:latin typeface="Aptos" panose="020B0004020202020204" pitchFamily="34" charset="0"/>
              </a:rPr>
              <a:t>Kusto</a:t>
            </a:r>
            <a:endParaRPr lang="en-IL" dirty="0">
              <a:latin typeface="Aptos" panose="020B0004020202020204" pitchFamily="34" charset="0"/>
            </a:endParaRPr>
          </a:p>
        </p:txBody>
      </p:sp>
      <p:pic>
        <p:nvPicPr>
          <p:cNvPr id="2052" name="Picture 4">
            <a:extLst>
              <a:ext uri="{FF2B5EF4-FFF2-40B4-BE49-F238E27FC236}">
                <a16:creationId xmlns:a16="http://schemas.microsoft.com/office/drawing/2014/main" id="{B3C5860B-16B0-E7D6-88CA-C2E27D954BC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096000" y="1524082"/>
            <a:ext cx="5744708" cy="47804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1A1045A6-AE9C-456E-62A3-19C940892DF2}"/>
              </a:ext>
            </a:extLst>
          </p:cNvPr>
          <p:cNvSpPr>
            <a:spLocks noChangeArrowheads="1"/>
          </p:cNvSpPr>
          <p:nvPr/>
        </p:nvSpPr>
        <p:spPr bwMode="auto">
          <a:xfrm>
            <a:off x="464318" y="1116498"/>
            <a:ext cx="5045528" cy="535531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IL" sz="1800" dirty="0">
              <a:latin typeface="+mn-lt"/>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IL" sz="1800" b="0" i="0" u="none" strike="noStrike" cap="none" normalizeH="0" baseline="0" dirty="0">
                <a:ln>
                  <a:noFill/>
                </a:ln>
                <a:effectLst/>
                <a:latin typeface="+mn-lt"/>
                <a:cs typeface="Segoe UI" panose="020B0502040204020203" pitchFamily="34" charset="0"/>
              </a:rPr>
              <a:t>A Kusto query is a read-only request to process data and return results. </a:t>
            </a:r>
            <a:br>
              <a:rPr kumimoji="0" lang="en-US" altLang="en-IL" sz="1800" b="0" i="0" u="none" strike="noStrike" cap="none" normalizeH="0" baseline="0" dirty="0">
                <a:ln>
                  <a:noFill/>
                </a:ln>
                <a:effectLst/>
                <a:latin typeface="+mn-lt"/>
                <a:cs typeface="Segoe UI" panose="020B0502040204020203" pitchFamily="34" charset="0"/>
              </a:rPr>
            </a:br>
            <a:endParaRPr kumimoji="0" lang="en-US" altLang="en-IL" sz="1800" b="0" i="0" u="none" strike="noStrike" cap="none" normalizeH="0" baseline="0" dirty="0">
              <a:ln>
                <a:noFill/>
              </a:ln>
              <a:effectLst/>
              <a:latin typeface="+mn-lt"/>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IL" sz="1800" b="0" i="0" u="none" strike="noStrike" cap="none" normalizeH="0" baseline="0" dirty="0">
                <a:ln>
                  <a:noFill/>
                </a:ln>
                <a:effectLst/>
                <a:latin typeface="+mn-lt"/>
                <a:cs typeface="Segoe UI" panose="020B0502040204020203" pitchFamily="34" charset="0"/>
              </a:rPr>
              <a:t>Has one or more query statements and returns data in a tabular or graph format.</a:t>
            </a:r>
            <a:br>
              <a:rPr kumimoji="0" lang="en-US" altLang="en-IL" sz="1800" b="0" i="0" u="none" strike="noStrike" cap="none" normalizeH="0" baseline="0" dirty="0">
                <a:ln>
                  <a:noFill/>
                </a:ln>
                <a:effectLst/>
                <a:latin typeface="+mn-lt"/>
                <a:cs typeface="Segoe UI" panose="020B0502040204020203" pitchFamily="34" charset="0"/>
              </a:rPr>
            </a:br>
            <a:endParaRPr kumimoji="0" lang="en-US" altLang="en-IL" sz="1800" b="0" i="0" u="none" strike="noStrike" cap="none" normalizeH="0" baseline="0" dirty="0">
              <a:ln>
                <a:noFill/>
              </a:ln>
              <a:effectLst/>
              <a:latin typeface="+mn-lt"/>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IL" sz="1800" b="0" i="0" u="none" strike="noStrike" cap="none" normalizeH="0" baseline="0" dirty="0">
                <a:ln>
                  <a:noFill/>
                </a:ln>
                <a:effectLst/>
                <a:latin typeface="+mn-lt"/>
                <a:cs typeface="Segoe UI" panose="020B0502040204020203" pitchFamily="34" charset="0"/>
              </a:rPr>
              <a:t>Statements</a:t>
            </a:r>
            <a:r>
              <a:rPr kumimoji="0" lang="en-IL" altLang="en-IL" sz="1800" b="0" i="0" u="none" strike="noStrike" cap="none" normalizeH="0" baseline="0" dirty="0">
                <a:ln>
                  <a:noFill/>
                </a:ln>
                <a:effectLst/>
                <a:latin typeface="+mn-lt"/>
                <a:cs typeface="Segoe UI" panose="020B0502040204020203" pitchFamily="34" charset="0"/>
              </a:rPr>
              <a:t> are sequenced by a pipe (|). </a:t>
            </a:r>
            <a:br>
              <a:rPr kumimoji="0" lang="en-US" altLang="en-IL" sz="1800" b="0" i="0" u="none" strike="noStrike" cap="none" normalizeH="0" baseline="0" dirty="0">
                <a:ln>
                  <a:noFill/>
                </a:ln>
                <a:effectLst/>
                <a:latin typeface="+mn-lt"/>
                <a:cs typeface="Segoe UI" panose="020B0502040204020203" pitchFamily="34" charset="0"/>
              </a:rPr>
            </a:br>
            <a:r>
              <a:rPr kumimoji="0" lang="en-IL" altLang="en-IL" sz="1800" b="1" i="0" u="none" strike="noStrike" cap="none" normalizeH="0" baseline="0" dirty="0">
                <a:ln>
                  <a:noFill/>
                </a:ln>
                <a:effectLst/>
                <a:latin typeface="+mn-lt"/>
                <a:cs typeface="Segoe UI" panose="020B0502040204020203" pitchFamily="34" charset="0"/>
              </a:rPr>
              <a:t>Data flows, or is piped, from one operator to the next. </a:t>
            </a:r>
            <a:br>
              <a:rPr kumimoji="0" lang="en-US" altLang="en-IL" sz="1800" b="0" i="0" u="none" strike="noStrike" cap="none" normalizeH="0" baseline="0" dirty="0">
                <a:ln>
                  <a:noFill/>
                </a:ln>
                <a:effectLst/>
                <a:latin typeface="+mn-lt"/>
                <a:cs typeface="Segoe UI" panose="020B0502040204020203" pitchFamily="34" charset="0"/>
              </a:rPr>
            </a:br>
            <a:endParaRPr kumimoji="0" lang="en-US" altLang="en-IL" sz="1800" b="0" i="0" u="none" strike="noStrike" cap="none" normalizeH="0" baseline="0" dirty="0">
              <a:ln>
                <a:noFill/>
              </a:ln>
              <a:effectLst/>
              <a:latin typeface="+mn-lt"/>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IL" altLang="en-IL" sz="1800" b="0" i="0" u="none" strike="noStrike" cap="none" normalizeH="0" baseline="0" dirty="0">
                <a:ln>
                  <a:noFill/>
                </a:ln>
                <a:effectLst/>
                <a:latin typeface="+mn-lt"/>
                <a:cs typeface="Segoe UI" panose="020B0502040204020203" pitchFamily="34" charset="0"/>
              </a:rPr>
              <a:t>The data is filtered</a:t>
            </a:r>
            <a:r>
              <a:rPr kumimoji="0" lang="en-US" altLang="en-IL" sz="1800" b="0" i="0" u="none" strike="noStrike" cap="none" normalizeH="0" baseline="0" dirty="0">
                <a:ln>
                  <a:noFill/>
                </a:ln>
                <a:effectLst/>
                <a:latin typeface="+mn-lt"/>
                <a:cs typeface="Segoe UI" panose="020B0502040204020203" pitchFamily="34" charset="0"/>
              </a:rPr>
              <a:t>/</a:t>
            </a:r>
            <a:r>
              <a:rPr kumimoji="0" lang="en-IL" altLang="en-IL" sz="1800" b="0" i="0" u="none" strike="noStrike" cap="none" normalizeH="0" baseline="0" dirty="0">
                <a:ln>
                  <a:noFill/>
                </a:ln>
                <a:effectLst/>
                <a:latin typeface="+mn-lt"/>
                <a:cs typeface="Segoe UI" panose="020B0502040204020203" pitchFamily="34" charset="0"/>
              </a:rPr>
              <a:t>manipulated at each step and then fed into the following step.</a:t>
            </a:r>
            <a:br>
              <a:rPr lang="en-US" altLang="en-IL" sz="1800" dirty="0">
                <a:latin typeface="+mn-lt"/>
                <a:cs typeface="Segoe UI" panose="020B0502040204020203" pitchFamily="34" charset="0"/>
              </a:rPr>
            </a:br>
            <a:r>
              <a:rPr kumimoji="0" lang="en-IL" altLang="en-IL" sz="1800" b="0" i="0" u="none" strike="noStrike" cap="none" normalizeH="0" baseline="0" dirty="0">
                <a:ln>
                  <a:noFill/>
                </a:ln>
                <a:effectLst/>
                <a:latin typeface="+mn-lt"/>
                <a:cs typeface="Segoe UI" panose="020B0502040204020203" pitchFamily="34" charset="0"/>
              </a:rPr>
              <a:t>It's like a funnel, where you start out with an entire data table. </a:t>
            </a:r>
            <a:br>
              <a:rPr kumimoji="0" lang="en-US" altLang="en-IL" sz="1800" b="0" i="0" u="none" strike="noStrike" cap="none" normalizeH="0" baseline="0" dirty="0">
                <a:ln>
                  <a:noFill/>
                </a:ln>
                <a:effectLst/>
                <a:latin typeface="+mn-lt"/>
                <a:cs typeface="Segoe UI" panose="020B0502040204020203" pitchFamily="34" charset="0"/>
              </a:rPr>
            </a:br>
            <a:endParaRPr kumimoji="0" lang="en-US" altLang="en-IL" sz="1800" b="0" i="0" u="none" strike="noStrike" cap="none" normalizeH="0" baseline="0" dirty="0">
              <a:ln>
                <a:noFill/>
              </a:ln>
              <a:effectLst/>
              <a:latin typeface="+mn-lt"/>
              <a:cs typeface="Segoe UI"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IL" altLang="en-IL" sz="1800" b="0" i="0" u="none" strike="noStrike" cap="none" normalizeH="0" baseline="0" dirty="0">
                <a:ln>
                  <a:noFill/>
                </a:ln>
                <a:effectLst/>
                <a:latin typeface="+mn-lt"/>
                <a:cs typeface="Segoe UI" panose="020B0502040204020203" pitchFamily="34" charset="0"/>
              </a:rPr>
              <a:t>Each time the data passes through another operator, it's filtered, rearranged, or summarized. </a:t>
            </a:r>
            <a:endParaRPr kumimoji="0" lang="en-US" altLang="en-IL" sz="1800" b="0" i="0" u="none" strike="noStrike" cap="none" normalizeH="0" baseline="0" dirty="0">
              <a:ln>
                <a:noFill/>
              </a:ln>
              <a:effectLst/>
              <a:latin typeface="+mn-lt"/>
              <a:cs typeface="Segoe UI" panose="020B0502040204020203" pitchFamily="34" charset="0"/>
            </a:endParaRPr>
          </a:p>
        </p:txBody>
      </p:sp>
    </p:spTree>
    <p:extLst>
      <p:ext uri="{BB962C8B-B14F-4D97-AF65-F5344CB8AC3E}">
        <p14:creationId xmlns:p14="http://schemas.microsoft.com/office/powerpoint/2010/main" val="189358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0017"/>
            <a:ext cx="9144000" cy="501804"/>
          </a:xfrm>
        </p:spPr>
        <p:txBody>
          <a:bodyPr/>
          <a:lstStyle/>
          <a:p>
            <a:r>
              <a:rPr lang="en-US" dirty="0">
                <a:latin typeface="Aptos" panose="020B0004020202020204" pitchFamily="34" charset="0"/>
              </a:rPr>
              <a:t>Formula 1 telemetry with Azure Data Explorer</a:t>
            </a:r>
          </a:p>
        </p:txBody>
      </p:sp>
      <p:sp>
        <p:nvSpPr>
          <p:cNvPr id="3" name="Text Placeholder 2">
            <a:extLst>
              <a:ext uri="{FF2B5EF4-FFF2-40B4-BE49-F238E27FC236}">
                <a16:creationId xmlns:a16="http://schemas.microsoft.com/office/drawing/2014/main" id="{8F0C54B7-8185-4159-D71E-6FC2A9D42787}"/>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3428394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80FC-3D2D-0013-6860-B1BE5558029F}"/>
              </a:ext>
            </a:extLst>
          </p:cNvPr>
          <p:cNvSpPr>
            <a:spLocks noGrp="1"/>
          </p:cNvSpPr>
          <p:nvPr>
            <p:ph type="title"/>
          </p:nvPr>
        </p:nvSpPr>
        <p:spPr>
          <a:xfrm>
            <a:off x="588263" y="457200"/>
            <a:ext cx="11018520" cy="553998"/>
          </a:xfrm>
        </p:spPr>
        <p:txBody>
          <a:bodyPr wrap="square" anchor="t">
            <a:normAutofit/>
          </a:bodyPr>
          <a:lstStyle/>
          <a:p>
            <a:r>
              <a:rPr lang="en-CA" dirty="0"/>
              <a:t>Formula 1 Telemetry Analysis Architecture</a:t>
            </a:r>
          </a:p>
        </p:txBody>
      </p:sp>
      <p:pic>
        <p:nvPicPr>
          <p:cNvPr id="7" name="Content Placeholder 6">
            <a:extLst>
              <a:ext uri="{FF2B5EF4-FFF2-40B4-BE49-F238E27FC236}">
                <a16:creationId xmlns:a16="http://schemas.microsoft.com/office/drawing/2014/main" id="{85E0F16A-9BE1-4DF2-21E7-B288216B2522}"/>
              </a:ext>
            </a:extLst>
          </p:cNvPr>
          <p:cNvPicPr>
            <a:picLocks noGrp="1" noChangeAspect="1"/>
          </p:cNvPicPr>
          <p:nvPr>
            <p:ph sz="quarter" idx="12"/>
          </p:nvPr>
        </p:nvPicPr>
        <p:blipFill>
          <a:blip r:embed="rId3"/>
          <a:stretch>
            <a:fillRect/>
          </a:stretch>
        </p:blipFill>
        <p:spPr>
          <a:xfrm>
            <a:off x="584200" y="1734972"/>
            <a:ext cx="6361723" cy="3585983"/>
          </a:xfrm>
          <a:noFill/>
        </p:spPr>
      </p:pic>
      <p:sp>
        <p:nvSpPr>
          <p:cNvPr id="12" name="Content Placeholder 3">
            <a:extLst>
              <a:ext uri="{FF2B5EF4-FFF2-40B4-BE49-F238E27FC236}">
                <a16:creationId xmlns:a16="http://schemas.microsoft.com/office/drawing/2014/main" id="{71E6C8EA-9598-0082-DA87-3C8E6EC7B6C1}"/>
              </a:ext>
            </a:extLst>
          </p:cNvPr>
          <p:cNvSpPr>
            <a:spLocks noGrp="1"/>
          </p:cNvSpPr>
          <p:nvPr>
            <p:ph sz="quarter" idx="13"/>
          </p:nvPr>
        </p:nvSpPr>
        <p:spPr>
          <a:xfrm>
            <a:off x="7332784" y="1326776"/>
            <a:ext cx="4276603" cy="5492665"/>
          </a:xfrm>
        </p:spPr>
        <p:txBody>
          <a:bodyPr/>
          <a:lstStyle/>
          <a:p>
            <a:r>
              <a:rPr lang="en-US" dirty="0"/>
              <a:t>Forza Motorsport – data out telemetry via UDP.</a:t>
            </a:r>
          </a:p>
          <a:p>
            <a:r>
              <a:rPr lang="en-US" dirty="0"/>
              <a:t>Edge compute –  .NET app to receive/send telemetry.</a:t>
            </a:r>
          </a:p>
          <a:p>
            <a:r>
              <a:rPr lang="en-US" dirty="0"/>
              <a:t>Azure Event Hubs to receive data.</a:t>
            </a:r>
          </a:p>
          <a:p>
            <a:r>
              <a:rPr lang="en-US" dirty="0"/>
              <a:t>Azure Data Explorer – ingest, transform, analyze data</a:t>
            </a:r>
          </a:p>
          <a:p>
            <a:r>
              <a:rPr lang="en-US" dirty="0"/>
              <a:t>Visualization – ADX, Power BI / Fabric, other.</a:t>
            </a:r>
          </a:p>
        </p:txBody>
      </p:sp>
    </p:spTree>
    <p:extLst>
      <p:ext uri="{BB962C8B-B14F-4D97-AF65-F5344CB8AC3E}">
        <p14:creationId xmlns:p14="http://schemas.microsoft.com/office/powerpoint/2010/main" val="12342164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508ABC3-3421-854D-CEAB-434EBFB41E29}"/>
              </a:ext>
            </a:extLst>
          </p:cNvPr>
          <p:cNvSpPr>
            <a:spLocks noGrp="1"/>
          </p:cNvSpPr>
          <p:nvPr>
            <p:ph type="title"/>
          </p:nvPr>
        </p:nvSpPr>
        <p:spPr>
          <a:xfrm>
            <a:off x="588263" y="457200"/>
            <a:ext cx="11018520" cy="553998"/>
          </a:xfrm>
        </p:spPr>
        <p:txBody>
          <a:bodyPr/>
          <a:lstStyle/>
          <a:p>
            <a:r>
              <a:rPr lang="en-US" dirty="0"/>
              <a:t>Configure Telemetry</a:t>
            </a:r>
          </a:p>
        </p:txBody>
      </p:sp>
      <p:pic>
        <p:nvPicPr>
          <p:cNvPr id="6" name="Content Placeholder 5">
            <a:extLst>
              <a:ext uri="{FF2B5EF4-FFF2-40B4-BE49-F238E27FC236}">
                <a16:creationId xmlns:a16="http://schemas.microsoft.com/office/drawing/2014/main" id="{E2FAB507-3949-A2AA-67F2-D51B474C20F8}"/>
              </a:ext>
            </a:extLst>
          </p:cNvPr>
          <p:cNvPicPr>
            <a:picLocks noGrp="1" noChangeAspect="1"/>
          </p:cNvPicPr>
          <p:nvPr>
            <p:ph sz="quarter" idx="10"/>
          </p:nvPr>
        </p:nvPicPr>
        <p:blipFill>
          <a:blip r:embed="rId3"/>
          <a:stretch>
            <a:fillRect/>
          </a:stretch>
        </p:blipFill>
        <p:spPr>
          <a:xfrm>
            <a:off x="588263" y="1114905"/>
            <a:ext cx="9903088" cy="5620003"/>
          </a:xfrm>
          <a:noFill/>
        </p:spPr>
      </p:pic>
    </p:spTree>
    <p:extLst>
      <p:ext uri="{BB962C8B-B14F-4D97-AF65-F5344CB8AC3E}">
        <p14:creationId xmlns:p14="http://schemas.microsoft.com/office/powerpoint/2010/main" val="33610196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7077-8D57-577D-F2DD-FF2010F3C2F6}"/>
              </a:ext>
            </a:extLst>
          </p:cNvPr>
          <p:cNvSpPr>
            <a:spLocks noGrp="1"/>
          </p:cNvSpPr>
          <p:nvPr>
            <p:ph type="title"/>
          </p:nvPr>
        </p:nvSpPr>
        <p:spPr/>
        <p:txBody>
          <a:bodyPr/>
          <a:lstStyle/>
          <a:p>
            <a:r>
              <a:rPr lang="en-CA" dirty="0"/>
              <a:t>Edge Compute</a:t>
            </a:r>
          </a:p>
        </p:txBody>
      </p:sp>
      <p:sp>
        <p:nvSpPr>
          <p:cNvPr id="3" name="Content Placeholder 2">
            <a:extLst>
              <a:ext uri="{FF2B5EF4-FFF2-40B4-BE49-F238E27FC236}">
                <a16:creationId xmlns:a16="http://schemas.microsoft.com/office/drawing/2014/main" id="{FFF673D0-4E2E-45B7-5E0C-7ED3B5794F1C}"/>
              </a:ext>
            </a:extLst>
          </p:cNvPr>
          <p:cNvSpPr>
            <a:spLocks noGrp="1"/>
          </p:cNvSpPr>
          <p:nvPr>
            <p:ph sz="quarter" idx="10"/>
          </p:nvPr>
        </p:nvSpPr>
        <p:spPr>
          <a:xfrm>
            <a:off x="584201" y="1435099"/>
            <a:ext cx="4673600" cy="3299365"/>
          </a:xfrm>
        </p:spPr>
        <p:txBody>
          <a:bodyPr/>
          <a:lstStyle/>
          <a:p>
            <a:pPr marL="0" indent="0">
              <a:buNone/>
            </a:pPr>
            <a:r>
              <a:rPr lang="en-CA" dirty="0"/>
              <a:t>.NET 8 console app (forza-telemetry-bridge)</a:t>
            </a:r>
          </a:p>
          <a:p>
            <a:pPr marL="0" indent="0">
              <a:buNone/>
            </a:pPr>
            <a:r>
              <a:rPr lang="en-US" sz="2400" dirty="0" err="1">
                <a:hlinkClick r:id="rId3"/>
              </a:rPr>
              <a:t>clemensv</a:t>
            </a:r>
            <a:r>
              <a:rPr lang="en-US" sz="2400" dirty="0">
                <a:hlinkClick r:id="rId3"/>
              </a:rPr>
              <a:t>/forza-telemetry-bridge: Bridge from Forza Motorsports to Azure Event Hubs and Fabric Event Streams</a:t>
            </a:r>
            <a:endParaRPr lang="en-US" sz="2400" dirty="0"/>
          </a:p>
          <a:p>
            <a:pPr marL="0" indent="0">
              <a:buNone/>
            </a:pPr>
            <a:endParaRPr lang="en-US" sz="2400" dirty="0"/>
          </a:p>
          <a:p>
            <a:pPr marL="0" indent="0">
              <a:buNone/>
            </a:pPr>
            <a:r>
              <a:rPr lang="en-US" sz="2400" dirty="0"/>
              <a:t>Streams 71 channel events</a:t>
            </a:r>
            <a:endParaRPr lang="en-CA" sz="2400" dirty="0"/>
          </a:p>
        </p:txBody>
      </p:sp>
      <p:pic>
        <p:nvPicPr>
          <p:cNvPr id="5" name="Picture 4">
            <a:extLst>
              <a:ext uri="{FF2B5EF4-FFF2-40B4-BE49-F238E27FC236}">
                <a16:creationId xmlns:a16="http://schemas.microsoft.com/office/drawing/2014/main" id="{7D472755-A357-7E50-670A-7D6D8A84FF62}"/>
              </a:ext>
            </a:extLst>
          </p:cNvPr>
          <p:cNvPicPr>
            <a:picLocks noChangeAspect="1"/>
          </p:cNvPicPr>
          <p:nvPr/>
        </p:nvPicPr>
        <p:blipFill>
          <a:blip r:embed="rId4"/>
          <a:stretch>
            <a:fillRect/>
          </a:stretch>
        </p:blipFill>
        <p:spPr>
          <a:xfrm>
            <a:off x="5345723" y="441470"/>
            <a:ext cx="6723185" cy="4400225"/>
          </a:xfrm>
          <a:prstGeom prst="rect">
            <a:avLst/>
          </a:prstGeom>
        </p:spPr>
      </p:pic>
      <p:sp>
        <p:nvSpPr>
          <p:cNvPr id="6" name="Content Placeholder 2">
            <a:extLst>
              <a:ext uri="{FF2B5EF4-FFF2-40B4-BE49-F238E27FC236}">
                <a16:creationId xmlns:a16="http://schemas.microsoft.com/office/drawing/2014/main" id="{2FBAC988-9D26-D422-7C89-B2E0F491D9EE}"/>
              </a:ext>
            </a:extLst>
          </p:cNvPr>
          <p:cNvSpPr txBox="1">
            <a:spLocks/>
          </p:cNvSpPr>
          <p:nvPr/>
        </p:nvSpPr>
        <p:spPr>
          <a:xfrm>
            <a:off x="588264" y="5477470"/>
            <a:ext cx="11018519"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CA" sz="2000" dirty="0"/>
              <a:t>.\Vasters.ForzaBridge.exe -c "Endpoint=sb://demo-cac-eventhub-evhns.servicebus.windows.net/;SharedAccessKeyName=ForzaBridge;SharedAccessKey=</a:t>
            </a:r>
            <a:r>
              <a:rPr lang="en-CA" sz="2000" dirty="0">
                <a:latin typeface="Symbol" panose="05050102010706020507" pitchFamily="18" charset="2"/>
              </a:rPr>
              <a:t>******************************************</a:t>
            </a:r>
            <a:r>
              <a:rPr lang="en-CA" sz="2000" dirty="0"/>
              <a:t>=;EntityPath=statistics-like-evh" </a:t>
            </a:r>
            <a:r>
              <a:rPr lang="pt-BR" sz="2000" dirty="0"/>
              <a:t>-i 192.168.0.91 -d Dash -r 1</a:t>
            </a:r>
            <a:endParaRPr lang="en-CA" sz="2000" dirty="0"/>
          </a:p>
        </p:txBody>
      </p:sp>
    </p:spTree>
    <p:extLst>
      <p:ext uri="{BB962C8B-B14F-4D97-AF65-F5344CB8AC3E}">
        <p14:creationId xmlns:p14="http://schemas.microsoft.com/office/powerpoint/2010/main" val="19211540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5446-643F-3B57-5CFE-52E16456B735}"/>
              </a:ext>
            </a:extLst>
          </p:cNvPr>
          <p:cNvSpPr>
            <a:spLocks noGrp="1"/>
          </p:cNvSpPr>
          <p:nvPr>
            <p:ph type="title"/>
          </p:nvPr>
        </p:nvSpPr>
        <p:spPr/>
        <p:txBody>
          <a:bodyPr/>
          <a:lstStyle/>
          <a:p>
            <a:r>
              <a:rPr lang="en-CA" dirty="0"/>
              <a:t>Medallion Architecture</a:t>
            </a:r>
          </a:p>
        </p:txBody>
      </p:sp>
      <p:pic>
        <p:nvPicPr>
          <p:cNvPr id="5" name="Content Placeholder 4">
            <a:extLst>
              <a:ext uri="{FF2B5EF4-FFF2-40B4-BE49-F238E27FC236}">
                <a16:creationId xmlns:a16="http://schemas.microsoft.com/office/drawing/2014/main" id="{D836DC2F-66AA-8FAD-96EB-0B1DCADCD501}"/>
              </a:ext>
            </a:extLst>
          </p:cNvPr>
          <p:cNvPicPr>
            <a:picLocks noGrp="1" noChangeAspect="1"/>
          </p:cNvPicPr>
          <p:nvPr>
            <p:ph sz="quarter" idx="10"/>
          </p:nvPr>
        </p:nvPicPr>
        <p:blipFill>
          <a:blip r:embed="rId3"/>
          <a:stretch>
            <a:fillRect/>
          </a:stretch>
        </p:blipFill>
        <p:spPr>
          <a:xfrm>
            <a:off x="586741" y="525997"/>
            <a:ext cx="11405967" cy="6129165"/>
          </a:xfrm>
        </p:spPr>
      </p:pic>
    </p:spTree>
    <p:extLst>
      <p:ext uri="{BB962C8B-B14F-4D97-AF65-F5344CB8AC3E}">
        <p14:creationId xmlns:p14="http://schemas.microsoft.com/office/powerpoint/2010/main" val="13716908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A1B4-5E27-61D4-4D7F-F6F3C1B45A52}"/>
              </a:ext>
            </a:extLst>
          </p:cNvPr>
          <p:cNvSpPr>
            <a:spLocks noGrp="1"/>
          </p:cNvSpPr>
          <p:nvPr>
            <p:ph type="title"/>
          </p:nvPr>
        </p:nvSpPr>
        <p:spPr/>
        <p:txBody>
          <a:bodyPr/>
          <a:lstStyle/>
          <a:p>
            <a:r>
              <a:rPr lang="en-CA" dirty="0">
                <a:solidFill>
                  <a:schemeClr val="accent1">
                    <a:lumMod val="75000"/>
                  </a:schemeClr>
                </a:solidFill>
              </a:rPr>
              <a:t>Update Policy</a:t>
            </a:r>
          </a:p>
        </p:txBody>
      </p:sp>
      <p:sp>
        <p:nvSpPr>
          <p:cNvPr id="3" name="Content Placeholder 2">
            <a:extLst>
              <a:ext uri="{FF2B5EF4-FFF2-40B4-BE49-F238E27FC236}">
                <a16:creationId xmlns:a16="http://schemas.microsoft.com/office/drawing/2014/main" id="{5D0FDA77-65C2-0789-0625-3600F66E60B9}"/>
              </a:ext>
            </a:extLst>
          </p:cNvPr>
          <p:cNvSpPr>
            <a:spLocks noGrp="1"/>
          </p:cNvSpPr>
          <p:nvPr>
            <p:ph idx="1"/>
          </p:nvPr>
        </p:nvSpPr>
        <p:spPr/>
        <p:txBody>
          <a:bodyPr/>
          <a:lstStyle/>
          <a:p>
            <a:r>
              <a:rPr lang="en-CA" dirty="0"/>
              <a:t>Inner ETL / Trigger</a:t>
            </a:r>
          </a:p>
          <a:p>
            <a:r>
              <a:rPr lang="en-CA" dirty="0"/>
              <a:t>Works with medallion architecture</a:t>
            </a:r>
          </a:p>
          <a:p>
            <a:r>
              <a:rPr lang="en-CA" dirty="0"/>
              <a:t>Source table is scoped to newly ingested data</a:t>
            </a:r>
          </a:p>
          <a:p>
            <a:endParaRPr lang="en-CA" dirty="0"/>
          </a:p>
        </p:txBody>
      </p:sp>
      <p:pic>
        <p:nvPicPr>
          <p:cNvPr id="1026" name="Picture 2" descr="Diagram shows an overview of the update policy.">
            <a:extLst>
              <a:ext uri="{FF2B5EF4-FFF2-40B4-BE49-F238E27FC236}">
                <a16:creationId xmlns:a16="http://schemas.microsoft.com/office/drawing/2014/main" id="{E328A096-2489-30AB-EBF2-512F0DA27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590" y="3029267"/>
            <a:ext cx="8063203" cy="34636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74ECF7-BC16-7196-AD89-FE723F715211}"/>
              </a:ext>
            </a:extLst>
          </p:cNvPr>
          <p:cNvSpPr txBox="1"/>
          <p:nvPr/>
        </p:nvSpPr>
        <p:spPr>
          <a:xfrm>
            <a:off x="838200" y="5292546"/>
            <a:ext cx="609470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mn-cs"/>
              </a:rPr>
              <a:t>Scenarios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ea typeface="+mn-ea"/>
                <a:cs typeface="+mn-cs"/>
              </a:rPr>
              <a:t>Filter out data, deduplication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ea typeface="+mn-ea"/>
                <a:cs typeface="+mn-cs"/>
              </a:rPr>
              <a:t>Created calculated columns, changing schema, joining static dimension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ea typeface="+mn-ea"/>
                <a:cs typeface="+mn-cs"/>
              </a:rPr>
              <a:t>Different retention policies for subset of the data</a:t>
            </a:r>
          </a:p>
        </p:txBody>
      </p:sp>
    </p:spTree>
    <p:extLst>
      <p:ext uri="{BB962C8B-B14F-4D97-AF65-F5344CB8AC3E}">
        <p14:creationId xmlns:p14="http://schemas.microsoft.com/office/powerpoint/2010/main" val="149573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403E0-39A1-C948-4D83-C57DFC399C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3C387-1D94-CC0C-5756-58FABBBB7880}"/>
              </a:ext>
            </a:extLst>
          </p:cNvPr>
          <p:cNvSpPr>
            <a:spLocks noGrp="1"/>
          </p:cNvSpPr>
          <p:nvPr>
            <p:ph type="title"/>
          </p:nvPr>
        </p:nvSpPr>
        <p:spPr>
          <a:xfrm>
            <a:off x="585216" y="3030017"/>
            <a:ext cx="9144000" cy="501804"/>
          </a:xfrm>
        </p:spPr>
        <p:txBody>
          <a:bodyPr/>
          <a:lstStyle/>
          <a:p>
            <a:r>
              <a:rPr lang="en-US" dirty="0">
                <a:latin typeface="Aptos" panose="020B0004020202020204" pitchFamily="34" charset="0"/>
              </a:rPr>
              <a:t>Demo</a:t>
            </a:r>
          </a:p>
        </p:txBody>
      </p:sp>
      <p:sp>
        <p:nvSpPr>
          <p:cNvPr id="3" name="Text Placeholder 2">
            <a:extLst>
              <a:ext uri="{FF2B5EF4-FFF2-40B4-BE49-F238E27FC236}">
                <a16:creationId xmlns:a16="http://schemas.microsoft.com/office/drawing/2014/main" id="{5F1486C4-98C5-6832-E1E4-FD6A78E46B38}"/>
              </a:ext>
            </a:extLst>
          </p:cNvPr>
          <p:cNvSpPr>
            <a:spLocks noGrp="1"/>
          </p:cNvSpPr>
          <p:nvPr>
            <p:ph type="body" sz="quarter" idx="12"/>
          </p:nvPr>
        </p:nvSpPr>
        <p:spPr/>
        <p:txBody>
          <a:bodyPr/>
          <a:lstStyle/>
          <a:p>
            <a:r>
              <a:rPr lang="en-CA" dirty="0"/>
              <a:t>Database setup, KQL</a:t>
            </a:r>
          </a:p>
        </p:txBody>
      </p:sp>
    </p:spTree>
    <p:extLst>
      <p:ext uri="{BB962C8B-B14F-4D97-AF65-F5344CB8AC3E}">
        <p14:creationId xmlns:p14="http://schemas.microsoft.com/office/powerpoint/2010/main" val="2418365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913A69-4306-375D-E89D-4C995FB29C24}"/>
              </a:ext>
            </a:extLst>
          </p:cNvPr>
          <p:cNvSpPr txBox="1"/>
          <p:nvPr/>
        </p:nvSpPr>
        <p:spPr>
          <a:xfrm>
            <a:off x="2672048" y="1341710"/>
            <a:ext cx="4395079" cy="1750013"/>
          </a:xfrm>
          <a:prstGeom prst="rect">
            <a:avLst/>
          </a:prstGeom>
          <a:noFill/>
        </p:spPr>
        <p:txBody>
          <a:bodyPr wrap="square" rtlCol="0">
            <a:spAutoFit/>
          </a:bodyPr>
          <a:lstStyle/>
          <a:p>
            <a:r>
              <a:rPr lang="en-US" sz="3137" dirty="0">
                <a:latin typeface="Aptos" panose="020B0004020202020204" pitchFamily="34" charset="0"/>
              </a:rPr>
              <a:t>Callon Campbell</a:t>
            </a:r>
          </a:p>
          <a:p>
            <a:r>
              <a:rPr lang="en-US" sz="1961" dirty="0">
                <a:latin typeface="Aptos" panose="020B0004020202020204" pitchFamily="34" charset="0"/>
              </a:rPr>
              <a:t>Azure Architect | Developer</a:t>
            </a:r>
          </a:p>
          <a:p>
            <a:r>
              <a:rPr lang="en-US" sz="1961" dirty="0">
                <a:latin typeface="Aptos" panose="020B0004020202020204" pitchFamily="34" charset="0"/>
              </a:rPr>
              <a:t>Adastra</a:t>
            </a:r>
          </a:p>
          <a:p>
            <a:r>
              <a:rPr lang="en-US" sz="1961" dirty="0">
                <a:latin typeface="Aptos" panose="020B0004020202020204" pitchFamily="34" charset="0"/>
              </a:rPr>
              <a:t>Microsoft MVP | Azure (2018-2024)</a:t>
            </a:r>
          </a:p>
          <a:p>
            <a:endParaRPr lang="en-US" sz="1730" dirty="0">
              <a:latin typeface="Aptos" panose="020B0004020202020204" pitchFamily="34" charset="0"/>
            </a:endParaRPr>
          </a:p>
        </p:txBody>
      </p:sp>
      <p:pic>
        <p:nvPicPr>
          <p:cNvPr id="4" name="Picture 3" descr="A person with a beard&#10;&#10;Description automatically generated with medium confidence">
            <a:extLst>
              <a:ext uri="{FF2B5EF4-FFF2-40B4-BE49-F238E27FC236}">
                <a16:creationId xmlns:a16="http://schemas.microsoft.com/office/drawing/2014/main" id="{6ED3959A-E99B-1F8B-7003-1F13630167AF}"/>
              </a:ext>
            </a:extLst>
          </p:cNvPr>
          <p:cNvPicPr>
            <a:picLocks noChangeAspect="1"/>
          </p:cNvPicPr>
          <p:nvPr/>
        </p:nvPicPr>
        <p:blipFill rotWithShape="1">
          <a:blip r:embed="rId3">
            <a:extLst>
              <a:ext uri="{28A0092B-C50C-407E-A947-70E740481C1C}">
                <a14:useLocalDpi xmlns:a14="http://schemas.microsoft.com/office/drawing/2010/main" val="0"/>
              </a:ext>
            </a:extLst>
          </a:blip>
          <a:srcRect l="4585" r="4585"/>
          <a:stretch/>
        </p:blipFill>
        <p:spPr>
          <a:xfrm>
            <a:off x="576699" y="1341710"/>
            <a:ext cx="1750013" cy="1750013"/>
          </a:xfrm>
          <a:prstGeom prst="ellipse">
            <a:avLst/>
          </a:prstGeom>
          <a:effectLst>
            <a:softEdge rad="0"/>
          </a:effectLst>
        </p:spPr>
      </p:pic>
      <p:sp>
        <p:nvSpPr>
          <p:cNvPr id="5" name="Content Placeholder 4">
            <a:extLst>
              <a:ext uri="{FF2B5EF4-FFF2-40B4-BE49-F238E27FC236}">
                <a16:creationId xmlns:a16="http://schemas.microsoft.com/office/drawing/2014/main" id="{9FBD99CE-C0A2-9CF9-8DA7-692AECB79125}"/>
              </a:ext>
            </a:extLst>
          </p:cNvPr>
          <p:cNvSpPr txBox="1">
            <a:spLocks/>
          </p:cNvSpPr>
          <p:nvPr/>
        </p:nvSpPr>
        <p:spPr>
          <a:xfrm>
            <a:off x="2666067" y="3091724"/>
            <a:ext cx="8706571" cy="2808918"/>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latin typeface="Aptos" panose="020B0004020202020204" pitchFamily="34" charset="0"/>
              </a:rPr>
              <a:t>25 years enterprise development with Microsoft technologies – .NET (C#), Azure, ASP.NET, Desktop, SQL, and Mobile</a:t>
            </a:r>
          </a:p>
          <a:p>
            <a:r>
              <a:rPr lang="en-US" sz="1961" dirty="0">
                <a:latin typeface="Aptos" panose="020B0004020202020204" pitchFamily="34" charset="0"/>
              </a:rPr>
              <a:t>Passionate about serverless and cloud-native application development, with focus on app migration and modernization, app integration and data analytics </a:t>
            </a:r>
          </a:p>
          <a:p>
            <a:r>
              <a:rPr lang="en-US" sz="1961" dirty="0">
                <a:latin typeface="Aptos" panose="020B0004020202020204" pitchFamily="34" charset="0"/>
              </a:rPr>
              <a:t>Blogging at </a:t>
            </a:r>
            <a:r>
              <a:rPr lang="en-US" sz="1961" dirty="0">
                <a:solidFill>
                  <a:srgbClr val="0078D3"/>
                </a:solidFill>
                <a:latin typeface="Aptos" panose="020B0004020202020204" pitchFamily="34" charset="0"/>
                <a:hlinkClick r:id="rId4">
                  <a:extLst>
                    <a:ext uri="{A12FA001-AC4F-418D-AE19-62706E023703}">
                      <ahyp:hlinkClr xmlns:ahyp="http://schemas.microsoft.com/office/drawing/2018/hyperlinkcolor" val="tx"/>
                    </a:ext>
                  </a:extLst>
                </a:hlinkClick>
              </a:rPr>
              <a:t>https://TheFlyingMaverick.com</a:t>
            </a:r>
            <a:r>
              <a:rPr lang="en-US" sz="1961" dirty="0">
                <a:latin typeface="Aptos" panose="020B0004020202020204" pitchFamily="34" charset="0"/>
              </a:rPr>
              <a:t>, and on </a:t>
            </a:r>
            <a:r>
              <a:rPr lang="en-GB" sz="1961" dirty="0">
                <a:latin typeface="Aptos" panose="020B0004020202020204" pitchFamily="34" charset="0"/>
                <a:hlinkClick r:id="rId5"/>
              </a:rPr>
              <a:t>@flying_maverick</a:t>
            </a:r>
            <a:endParaRPr lang="en-GB" sz="1961" dirty="0">
              <a:latin typeface="Aptos" panose="020B0004020202020204" pitchFamily="34" charset="0"/>
            </a:endParaRPr>
          </a:p>
          <a:p>
            <a:r>
              <a:rPr lang="en-US" sz="1961" dirty="0">
                <a:latin typeface="Aptos" panose="020B0004020202020204" pitchFamily="34" charset="0"/>
              </a:rPr>
              <a:t>Speaker at community events and meetups</a:t>
            </a:r>
          </a:p>
          <a:p>
            <a:r>
              <a:rPr lang="en-US" sz="1961" dirty="0">
                <a:latin typeface="Aptos" panose="020B0004020202020204" pitchFamily="34" charset="0"/>
              </a:rPr>
              <a:t>Organizer of “Canada’s Technology Triangle .NET User Group” in Kitchener, Ontario</a:t>
            </a:r>
          </a:p>
        </p:txBody>
      </p:sp>
      <p:pic>
        <p:nvPicPr>
          <p:cNvPr id="6" name="Picture 5" descr="A close up of a sign&#10;&#10;Description automatically generated">
            <a:extLst>
              <a:ext uri="{FF2B5EF4-FFF2-40B4-BE49-F238E27FC236}">
                <a16:creationId xmlns:a16="http://schemas.microsoft.com/office/drawing/2014/main" id="{178DC41C-56E3-0680-096F-8194D3A48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386" y="3632438"/>
            <a:ext cx="861131" cy="1356574"/>
          </a:xfrm>
          <a:prstGeom prst="rect">
            <a:avLst/>
          </a:prstGeom>
        </p:spPr>
      </p:pic>
      <p:sp>
        <p:nvSpPr>
          <p:cNvPr id="15" name="Title 5">
            <a:extLst>
              <a:ext uri="{FF2B5EF4-FFF2-40B4-BE49-F238E27FC236}">
                <a16:creationId xmlns:a16="http://schemas.microsoft.com/office/drawing/2014/main" id="{D322BB07-6080-4EC7-9DA6-5D57E272CD91}"/>
              </a:ext>
            </a:extLst>
          </p:cNvPr>
          <p:cNvSpPr>
            <a:spLocks noGrp="1"/>
          </p:cNvSpPr>
          <p:nvPr>
            <p:ph type="title"/>
          </p:nvPr>
        </p:nvSpPr>
        <p:spPr>
          <a:xfrm>
            <a:off x="269241" y="289957"/>
            <a:ext cx="11504116" cy="899537"/>
          </a:xfrm>
        </p:spPr>
        <p:txBody>
          <a:bodyPr>
            <a:normAutofit/>
          </a:bodyPr>
          <a:lstStyle/>
          <a:p>
            <a:r>
              <a:rPr lang="en-US" sz="4800" dirty="0">
                <a:solidFill>
                  <a:srgbClr val="005A9F"/>
                </a:solidFill>
              </a:rPr>
              <a:t>About me</a:t>
            </a:r>
          </a:p>
        </p:txBody>
      </p:sp>
    </p:spTree>
    <p:extLst>
      <p:ext uri="{BB962C8B-B14F-4D97-AF65-F5344CB8AC3E}">
        <p14:creationId xmlns:p14="http://schemas.microsoft.com/office/powerpoint/2010/main" val="383974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2A9E1D7D-1616-2AB0-0A5D-5FE65723A8EB}"/>
              </a:ext>
            </a:extLst>
          </p:cNvPr>
          <p:cNvSpPr>
            <a:spLocks noGrp="1"/>
          </p:cNvSpPr>
          <p:nvPr>
            <p:ph type="title"/>
          </p:nvPr>
        </p:nvSpPr>
        <p:spPr/>
        <p:txBody>
          <a:bodyPr/>
          <a:lstStyle/>
          <a:p>
            <a:r>
              <a:rPr lang="en-CA" dirty="0"/>
              <a:t>Data Flow</a:t>
            </a:r>
          </a:p>
        </p:txBody>
      </p:sp>
      <p:pic>
        <p:nvPicPr>
          <p:cNvPr id="14" name="Picture 13">
            <a:extLst>
              <a:ext uri="{FF2B5EF4-FFF2-40B4-BE49-F238E27FC236}">
                <a16:creationId xmlns:a16="http://schemas.microsoft.com/office/drawing/2014/main" id="{32E126C9-6BFA-B25F-78C3-C59D18211CA0}"/>
              </a:ext>
            </a:extLst>
          </p:cNvPr>
          <p:cNvPicPr>
            <a:picLocks noChangeAspect="1"/>
          </p:cNvPicPr>
          <p:nvPr/>
        </p:nvPicPr>
        <p:blipFill>
          <a:blip r:embed="rId3"/>
          <a:stretch>
            <a:fillRect/>
          </a:stretch>
        </p:blipFill>
        <p:spPr>
          <a:xfrm>
            <a:off x="6777697" y="5299689"/>
            <a:ext cx="2082400" cy="1542176"/>
          </a:xfrm>
          <a:prstGeom prst="rect">
            <a:avLst/>
          </a:prstGeom>
          <a:ln>
            <a:solidFill>
              <a:schemeClr val="tx1"/>
            </a:solidFill>
          </a:ln>
        </p:spPr>
      </p:pic>
      <p:pic>
        <p:nvPicPr>
          <p:cNvPr id="38" name="Picture 37">
            <a:extLst>
              <a:ext uri="{FF2B5EF4-FFF2-40B4-BE49-F238E27FC236}">
                <a16:creationId xmlns:a16="http://schemas.microsoft.com/office/drawing/2014/main" id="{702945A7-F38A-7A20-1424-4CC8A693A377}"/>
              </a:ext>
            </a:extLst>
          </p:cNvPr>
          <p:cNvPicPr>
            <a:picLocks noChangeAspect="1"/>
          </p:cNvPicPr>
          <p:nvPr/>
        </p:nvPicPr>
        <p:blipFill>
          <a:blip r:embed="rId4"/>
          <a:stretch>
            <a:fillRect/>
          </a:stretch>
        </p:blipFill>
        <p:spPr>
          <a:xfrm>
            <a:off x="1856726" y="5449985"/>
            <a:ext cx="3532614" cy="1360663"/>
          </a:xfrm>
          <a:prstGeom prst="rect">
            <a:avLst/>
          </a:prstGeom>
          <a:ln>
            <a:solidFill>
              <a:schemeClr val="tx1"/>
            </a:solidFill>
          </a:ln>
        </p:spPr>
      </p:pic>
      <p:pic>
        <p:nvPicPr>
          <p:cNvPr id="11" name="Picture 10">
            <a:extLst>
              <a:ext uri="{FF2B5EF4-FFF2-40B4-BE49-F238E27FC236}">
                <a16:creationId xmlns:a16="http://schemas.microsoft.com/office/drawing/2014/main" id="{3236735D-3C3E-F4EF-909D-802C64713449}"/>
              </a:ext>
            </a:extLst>
          </p:cNvPr>
          <p:cNvPicPr>
            <a:picLocks noChangeAspect="1"/>
          </p:cNvPicPr>
          <p:nvPr/>
        </p:nvPicPr>
        <p:blipFill>
          <a:blip r:embed="rId5"/>
          <a:stretch>
            <a:fillRect/>
          </a:stretch>
        </p:blipFill>
        <p:spPr>
          <a:xfrm>
            <a:off x="2015745" y="3360859"/>
            <a:ext cx="2704954" cy="886870"/>
          </a:xfrm>
          <a:prstGeom prst="rect">
            <a:avLst/>
          </a:prstGeom>
          <a:ln>
            <a:solidFill>
              <a:schemeClr val="tx1"/>
            </a:solidFill>
          </a:ln>
        </p:spPr>
      </p:pic>
      <p:sp>
        <p:nvSpPr>
          <p:cNvPr id="22" name="Arrow: Right 21">
            <a:extLst>
              <a:ext uri="{FF2B5EF4-FFF2-40B4-BE49-F238E27FC236}">
                <a16:creationId xmlns:a16="http://schemas.microsoft.com/office/drawing/2014/main" id="{BEE8CB80-7551-EC6B-1646-7DA413C6157A}"/>
              </a:ext>
            </a:extLst>
          </p:cNvPr>
          <p:cNvSpPr/>
          <p:nvPr/>
        </p:nvSpPr>
        <p:spPr>
          <a:xfrm rot="5400000">
            <a:off x="2918762" y="426363"/>
            <a:ext cx="898768" cy="4315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JSON</a:t>
            </a:r>
          </a:p>
        </p:txBody>
      </p:sp>
      <p:sp>
        <p:nvSpPr>
          <p:cNvPr id="23" name="Heptagon 22">
            <a:extLst>
              <a:ext uri="{FF2B5EF4-FFF2-40B4-BE49-F238E27FC236}">
                <a16:creationId xmlns:a16="http://schemas.microsoft.com/office/drawing/2014/main" id="{FDE187EE-942E-4530-6C89-615E39635313}"/>
              </a:ext>
            </a:extLst>
          </p:cNvPr>
          <p:cNvSpPr/>
          <p:nvPr/>
        </p:nvSpPr>
        <p:spPr>
          <a:xfrm>
            <a:off x="3583577" y="239399"/>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25" name="Arrow: Right 24">
            <a:extLst>
              <a:ext uri="{FF2B5EF4-FFF2-40B4-BE49-F238E27FC236}">
                <a16:creationId xmlns:a16="http://schemas.microsoft.com/office/drawing/2014/main" id="{0AEEC524-91EB-9960-D8FC-AE2CC20115DE}"/>
              </a:ext>
            </a:extLst>
          </p:cNvPr>
          <p:cNvSpPr/>
          <p:nvPr/>
        </p:nvSpPr>
        <p:spPr>
          <a:xfrm rot="5400000">
            <a:off x="2993129" y="2734610"/>
            <a:ext cx="753725" cy="4220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Ingest</a:t>
            </a:r>
          </a:p>
        </p:txBody>
      </p:sp>
      <p:sp>
        <p:nvSpPr>
          <p:cNvPr id="26" name="Heptagon 25">
            <a:extLst>
              <a:ext uri="{FF2B5EF4-FFF2-40B4-BE49-F238E27FC236}">
                <a16:creationId xmlns:a16="http://schemas.microsoft.com/office/drawing/2014/main" id="{A176F63F-8573-2086-0351-775DF22CE783}"/>
              </a:ext>
            </a:extLst>
          </p:cNvPr>
          <p:cNvSpPr/>
          <p:nvPr/>
        </p:nvSpPr>
        <p:spPr>
          <a:xfrm>
            <a:off x="3581008" y="2700014"/>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27" name="Arrow: Right 26">
            <a:extLst>
              <a:ext uri="{FF2B5EF4-FFF2-40B4-BE49-F238E27FC236}">
                <a16:creationId xmlns:a16="http://schemas.microsoft.com/office/drawing/2014/main" id="{945262BF-E6DC-B15C-8BC5-F4E56C53FEBA}"/>
              </a:ext>
            </a:extLst>
          </p:cNvPr>
          <p:cNvSpPr/>
          <p:nvPr/>
        </p:nvSpPr>
        <p:spPr>
          <a:xfrm>
            <a:off x="4932484" y="3614522"/>
            <a:ext cx="1653965" cy="4220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Copy and transform</a:t>
            </a:r>
          </a:p>
        </p:txBody>
      </p:sp>
      <p:sp>
        <p:nvSpPr>
          <p:cNvPr id="28" name="Heptagon 27">
            <a:extLst>
              <a:ext uri="{FF2B5EF4-FFF2-40B4-BE49-F238E27FC236}">
                <a16:creationId xmlns:a16="http://schemas.microsoft.com/office/drawing/2014/main" id="{CB51DF14-41B7-6B16-7D00-A8CC2D4B39E4}"/>
              </a:ext>
            </a:extLst>
          </p:cNvPr>
          <p:cNvSpPr/>
          <p:nvPr/>
        </p:nvSpPr>
        <p:spPr>
          <a:xfrm>
            <a:off x="5751792" y="3306856"/>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a:t>
            </a:r>
          </a:p>
        </p:txBody>
      </p:sp>
      <p:sp>
        <p:nvSpPr>
          <p:cNvPr id="30" name="Heptagon 29">
            <a:extLst>
              <a:ext uri="{FF2B5EF4-FFF2-40B4-BE49-F238E27FC236}">
                <a16:creationId xmlns:a16="http://schemas.microsoft.com/office/drawing/2014/main" id="{BA726C91-010F-5FEE-8F27-F9BA2F8041BD}"/>
              </a:ext>
            </a:extLst>
          </p:cNvPr>
          <p:cNvSpPr/>
          <p:nvPr/>
        </p:nvSpPr>
        <p:spPr>
          <a:xfrm>
            <a:off x="10164478" y="5354745"/>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32" name="Heptagon 31">
            <a:extLst>
              <a:ext uri="{FF2B5EF4-FFF2-40B4-BE49-F238E27FC236}">
                <a16:creationId xmlns:a16="http://schemas.microsoft.com/office/drawing/2014/main" id="{1723CB7B-FAED-5692-3C7F-BB8DA8D5FA82}"/>
              </a:ext>
            </a:extLst>
          </p:cNvPr>
          <p:cNvSpPr/>
          <p:nvPr/>
        </p:nvSpPr>
        <p:spPr>
          <a:xfrm>
            <a:off x="6065919" y="5270712"/>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t>
            </a:r>
          </a:p>
        </p:txBody>
      </p:sp>
      <p:sp>
        <p:nvSpPr>
          <p:cNvPr id="34" name="Arrow: Left 33">
            <a:extLst>
              <a:ext uri="{FF2B5EF4-FFF2-40B4-BE49-F238E27FC236}">
                <a16:creationId xmlns:a16="http://schemas.microsoft.com/office/drawing/2014/main" id="{953E2F76-528A-358A-812F-23BD259AAB7E}"/>
              </a:ext>
            </a:extLst>
          </p:cNvPr>
          <p:cNvSpPr/>
          <p:nvPr/>
        </p:nvSpPr>
        <p:spPr>
          <a:xfrm>
            <a:off x="5456366" y="5606359"/>
            <a:ext cx="1254305" cy="33257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Project / </a:t>
            </a:r>
            <a:r>
              <a:rPr lang="en-CA" sz="1000" dirty="0" err="1"/>
              <a:t>Dedup</a:t>
            </a:r>
            <a:endParaRPr lang="en-CA" sz="1000" dirty="0"/>
          </a:p>
        </p:txBody>
      </p:sp>
      <p:sp>
        <p:nvSpPr>
          <p:cNvPr id="35" name="Heptagon 34">
            <a:extLst>
              <a:ext uri="{FF2B5EF4-FFF2-40B4-BE49-F238E27FC236}">
                <a16:creationId xmlns:a16="http://schemas.microsoft.com/office/drawing/2014/main" id="{D33CEEA8-F09B-F28D-0267-23A1DD5E9D8D}"/>
              </a:ext>
            </a:extLst>
          </p:cNvPr>
          <p:cNvSpPr/>
          <p:nvPr/>
        </p:nvSpPr>
        <p:spPr>
          <a:xfrm>
            <a:off x="532347" y="5396056"/>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36" name="Arrow: Left 35">
            <a:extLst>
              <a:ext uri="{FF2B5EF4-FFF2-40B4-BE49-F238E27FC236}">
                <a16:creationId xmlns:a16="http://schemas.microsoft.com/office/drawing/2014/main" id="{5B431DB9-AC8B-B921-6B82-3FF6CA3EB913}"/>
              </a:ext>
            </a:extLst>
          </p:cNvPr>
          <p:cNvSpPr/>
          <p:nvPr/>
        </p:nvSpPr>
        <p:spPr>
          <a:xfrm rot="3145465">
            <a:off x="566258" y="5565418"/>
            <a:ext cx="1433683" cy="33257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t>Query</a:t>
            </a:r>
          </a:p>
        </p:txBody>
      </p:sp>
      <p:pic>
        <p:nvPicPr>
          <p:cNvPr id="9" name="Picture 8">
            <a:extLst>
              <a:ext uri="{FF2B5EF4-FFF2-40B4-BE49-F238E27FC236}">
                <a16:creationId xmlns:a16="http://schemas.microsoft.com/office/drawing/2014/main" id="{9E592515-1F98-3793-39B0-3657AAE51C00}"/>
              </a:ext>
            </a:extLst>
          </p:cNvPr>
          <p:cNvPicPr>
            <a:picLocks noChangeAspect="1"/>
          </p:cNvPicPr>
          <p:nvPr/>
        </p:nvPicPr>
        <p:blipFill>
          <a:blip r:embed="rId6"/>
          <a:stretch>
            <a:fillRect/>
          </a:stretch>
        </p:blipFill>
        <p:spPr>
          <a:xfrm>
            <a:off x="135088" y="1189327"/>
            <a:ext cx="6466116" cy="1296894"/>
          </a:xfrm>
          <a:prstGeom prst="rect">
            <a:avLst/>
          </a:prstGeom>
          <a:ln>
            <a:solidFill>
              <a:schemeClr val="tx1"/>
            </a:solidFill>
          </a:ln>
        </p:spPr>
      </p:pic>
      <p:pic>
        <p:nvPicPr>
          <p:cNvPr id="33" name="Picture 32">
            <a:extLst>
              <a:ext uri="{FF2B5EF4-FFF2-40B4-BE49-F238E27FC236}">
                <a16:creationId xmlns:a16="http://schemas.microsoft.com/office/drawing/2014/main" id="{03476F30-6CF3-F635-2597-EBB27C8D4C10}"/>
              </a:ext>
            </a:extLst>
          </p:cNvPr>
          <p:cNvPicPr>
            <a:picLocks noChangeAspect="1"/>
          </p:cNvPicPr>
          <p:nvPr/>
        </p:nvPicPr>
        <p:blipFill>
          <a:blip r:embed="rId7"/>
          <a:stretch>
            <a:fillRect/>
          </a:stretch>
        </p:blipFill>
        <p:spPr>
          <a:xfrm>
            <a:off x="6792351" y="0"/>
            <a:ext cx="5399649" cy="5219661"/>
          </a:xfrm>
          <a:prstGeom prst="rect">
            <a:avLst/>
          </a:prstGeom>
          <a:ln>
            <a:solidFill>
              <a:schemeClr val="tx1"/>
            </a:solidFill>
          </a:ln>
        </p:spPr>
      </p:pic>
      <p:pic>
        <p:nvPicPr>
          <p:cNvPr id="40" name="Picture 39">
            <a:extLst>
              <a:ext uri="{FF2B5EF4-FFF2-40B4-BE49-F238E27FC236}">
                <a16:creationId xmlns:a16="http://schemas.microsoft.com/office/drawing/2014/main" id="{9B8860D0-B998-AA85-E8FD-E95AAC03AC4E}"/>
              </a:ext>
            </a:extLst>
          </p:cNvPr>
          <p:cNvPicPr>
            <a:picLocks noChangeAspect="1"/>
          </p:cNvPicPr>
          <p:nvPr/>
        </p:nvPicPr>
        <p:blipFill>
          <a:blip r:embed="rId8"/>
          <a:stretch>
            <a:fillRect/>
          </a:stretch>
        </p:blipFill>
        <p:spPr>
          <a:xfrm>
            <a:off x="135088" y="4521978"/>
            <a:ext cx="2779957" cy="598112"/>
          </a:xfrm>
          <a:prstGeom prst="rect">
            <a:avLst/>
          </a:prstGeom>
          <a:ln>
            <a:solidFill>
              <a:schemeClr val="tx1"/>
            </a:solidFill>
          </a:ln>
        </p:spPr>
      </p:pic>
      <p:sp>
        <p:nvSpPr>
          <p:cNvPr id="43" name="Arrow: Left 42">
            <a:extLst>
              <a:ext uri="{FF2B5EF4-FFF2-40B4-BE49-F238E27FC236}">
                <a16:creationId xmlns:a16="http://schemas.microsoft.com/office/drawing/2014/main" id="{FC8F029A-91A9-4DD7-89DB-92C7C1285A9C}"/>
              </a:ext>
            </a:extLst>
          </p:cNvPr>
          <p:cNvSpPr/>
          <p:nvPr/>
        </p:nvSpPr>
        <p:spPr>
          <a:xfrm rot="20296994">
            <a:off x="8888455" y="5481319"/>
            <a:ext cx="1254305" cy="33257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Store</a:t>
            </a:r>
          </a:p>
        </p:txBody>
      </p:sp>
    </p:spTree>
    <p:extLst>
      <p:ext uri="{BB962C8B-B14F-4D97-AF65-F5344CB8AC3E}">
        <p14:creationId xmlns:p14="http://schemas.microsoft.com/office/powerpoint/2010/main" val="31814634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53562-4243-8819-E50E-2CF469D8A2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2D56D3-9FC2-CC91-6BAF-37F4919218C9}"/>
              </a:ext>
            </a:extLst>
          </p:cNvPr>
          <p:cNvSpPr>
            <a:spLocks noGrp="1"/>
          </p:cNvSpPr>
          <p:nvPr>
            <p:ph type="title"/>
          </p:nvPr>
        </p:nvSpPr>
        <p:spPr/>
        <p:txBody>
          <a:bodyPr/>
          <a:lstStyle/>
          <a:p>
            <a:r>
              <a:rPr lang="en-CA" dirty="0"/>
              <a:t>Real-Time Dashboard</a:t>
            </a:r>
          </a:p>
        </p:txBody>
      </p:sp>
      <p:pic>
        <p:nvPicPr>
          <p:cNvPr id="5" name="Content Placeholder 4" descr="A screenshot of a computer&#10;&#10;Description automatically generated">
            <a:extLst>
              <a:ext uri="{FF2B5EF4-FFF2-40B4-BE49-F238E27FC236}">
                <a16:creationId xmlns:a16="http://schemas.microsoft.com/office/drawing/2014/main" id="{960694B7-B9F1-1C4F-0901-4B9A8401216C}"/>
              </a:ext>
            </a:extLst>
          </p:cNvPr>
          <p:cNvPicPr>
            <a:picLocks noGrp="1" noChangeAspect="1"/>
          </p:cNvPicPr>
          <p:nvPr>
            <p:ph sz="quarter" idx="10"/>
          </p:nvPr>
        </p:nvPicPr>
        <p:blipFill>
          <a:blip r:embed="rId2"/>
          <a:stretch>
            <a:fillRect/>
          </a:stretch>
        </p:blipFill>
        <p:spPr>
          <a:xfrm>
            <a:off x="588263" y="1093384"/>
            <a:ext cx="10850529" cy="5764616"/>
          </a:xfrm>
        </p:spPr>
      </p:pic>
    </p:spTree>
    <p:extLst>
      <p:ext uri="{BB962C8B-B14F-4D97-AF65-F5344CB8AC3E}">
        <p14:creationId xmlns:p14="http://schemas.microsoft.com/office/powerpoint/2010/main" val="22509982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A412D-35C0-3B53-8A07-F0B5F4FED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B8D32D-2E9A-DCA6-6C3D-5ADF618413F3}"/>
              </a:ext>
            </a:extLst>
          </p:cNvPr>
          <p:cNvSpPr>
            <a:spLocks noGrp="1"/>
          </p:cNvSpPr>
          <p:nvPr>
            <p:ph type="title"/>
          </p:nvPr>
        </p:nvSpPr>
        <p:spPr>
          <a:xfrm>
            <a:off x="585216" y="3030017"/>
            <a:ext cx="9144000" cy="501804"/>
          </a:xfrm>
        </p:spPr>
        <p:txBody>
          <a:bodyPr/>
          <a:lstStyle/>
          <a:p>
            <a:r>
              <a:rPr lang="en-US" dirty="0">
                <a:latin typeface="Aptos" panose="020B0004020202020204" pitchFamily="34" charset="0"/>
              </a:rPr>
              <a:t>Demo</a:t>
            </a:r>
          </a:p>
        </p:txBody>
      </p:sp>
      <p:sp>
        <p:nvSpPr>
          <p:cNvPr id="3" name="Text Placeholder 2">
            <a:extLst>
              <a:ext uri="{FF2B5EF4-FFF2-40B4-BE49-F238E27FC236}">
                <a16:creationId xmlns:a16="http://schemas.microsoft.com/office/drawing/2014/main" id="{8EEA629F-CE3E-A258-8DAD-A5FD1F6EC5EC}"/>
              </a:ext>
            </a:extLst>
          </p:cNvPr>
          <p:cNvSpPr>
            <a:spLocks noGrp="1"/>
          </p:cNvSpPr>
          <p:nvPr>
            <p:ph type="body" sz="quarter" idx="12"/>
          </p:nvPr>
        </p:nvSpPr>
        <p:spPr/>
        <p:txBody>
          <a:bodyPr/>
          <a:lstStyle/>
          <a:p>
            <a:r>
              <a:rPr lang="en-CA" dirty="0"/>
              <a:t>Let’s race!</a:t>
            </a:r>
          </a:p>
        </p:txBody>
      </p:sp>
    </p:spTree>
    <p:extLst>
      <p:ext uri="{BB962C8B-B14F-4D97-AF65-F5344CB8AC3E}">
        <p14:creationId xmlns:p14="http://schemas.microsoft.com/office/powerpoint/2010/main" val="1265351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885AA-A322-5A7F-3ED3-E5472885A7B9}"/>
              </a:ext>
            </a:extLst>
          </p:cNvPr>
          <p:cNvSpPr>
            <a:spLocks noGrp="1"/>
          </p:cNvSpPr>
          <p:nvPr>
            <p:ph type="title"/>
          </p:nvPr>
        </p:nvSpPr>
        <p:spPr/>
        <p:txBody>
          <a:bodyPr/>
          <a:lstStyle/>
          <a:p>
            <a:r>
              <a:rPr lang="en-CA" dirty="0"/>
              <a:t>Wrap-up</a:t>
            </a:r>
          </a:p>
        </p:txBody>
      </p:sp>
      <p:sp>
        <p:nvSpPr>
          <p:cNvPr id="5" name="Text Placeholder 4">
            <a:extLst>
              <a:ext uri="{FF2B5EF4-FFF2-40B4-BE49-F238E27FC236}">
                <a16:creationId xmlns:a16="http://schemas.microsoft.com/office/drawing/2014/main" id="{EB278D07-85D8-3DF9-9402-01EC2D5BDADE}"/>
              </a:ext>
            </a:extLst>
          </p:cNvPr>
          <p:cNvSpPr>
            <a:spLocks noGrp="1"/>
          </p:cNvSpPr>
          <p:nvPr>
            <p:ph type="body" sz="quarter" idx="10"/>
          </p:nvPr>
        </p:nvSpPr>
        <p:spPr>
          <a:xfrm>
            <a:off x="586390" y="1434370"/>
            <a:ext cx="11018520" cy="2412968"/>
          </a:xfrm>
        </p:spPr>
        <p:txBody>
          <a:bodyPr/>
          <a:lstStyle/>
          <a:p>
            <a:pPr marL="457200" indent="-457200">
              <a:buFont typeface="Arial" panose="020B0604020202020204" pitchFamily="34" charset="0"/>
              <a:buChar char="•"/>
            </a:pPr>
            <a:r>
              <a:rPr lang="en-CA" dirty="0"/>
              <a:t>Real-time medallion architecture for Formula 1 telemetry data using Azure Data Explorer.</a:t>
            </a:r>
          </a:p>
          <a:p>
            <a:pPr marL="457200" indent="-457200">
              <a:buFont typeface="Arial" panose="020B0604020202020204" pitchFamily="34" charset="0"/>
              <a:buChar char="•"/>
            </a:pPr>
            <a:r>
              <a:rPr lang="en-CA" dirty="0"/>
              <a:t>How to ingest, process, and visualize high-velocity data streams.</a:t>
            </a:r>
          </a:p>
          <a:p>
            <a:pPr marL="457200" indent="-457200">
              <a:buFont typeface="Arial" panose="020B0604020202020204" pitchFamily="34" charset="0"/>
              <a:buChar char="•"/>
            </a:pPr>
            <a:r>
              <a:rPr lang="en-CA" dirty="0"/>
              <a:t>Derive real-time insights and performance analysis.</a:t>
            </a:r>
          </a:p>
          <a:p>
            <a:pPr marL="457200" indent="-457200">
              <a:buFont typeface="Arial" panose="020B0604020202020204" pitchFamily="34" charset="0"/>
              <a:buChar char="•"/>
            </a:pPr>
            <a:endParaRPr lang="en-CA" dirty="0"/>
          </a:p>
        </p:txBody>
      </p:sp>
    </p:spTree>
    <p:extLst>
      <p:ext uri="{BB962C8B-B14F-4D97-AF65-F5344CB8AC3E}">
        <p14:creationId xmlns:p14="http://schemas.microsoft.com/office/powerpoint/2010/main" val="14817528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9F1B-75C9-AEBE-0174-6F6038E3E0DB}"/>
              </a:ext>
            </a:extLst>
          </p:cNvPr>
          <p:cNvSpPr>
            <a:spLocks noGrp="1"/>
          </p:cNvSpPr>
          <p:nvPr>
            <p:ph type="title"/>
          </p:nvPr>
        </p:nvSpPr>
        <p:spPr>
          <a:xfrm>
            <a:off x="588263" y="585788"/>
            <a:ext cx="3182027" cy="5683250"/>
          </a:xfrm>
        </p:spPr>
        <p:txBody>
          <a:bodyPr wrap="square" anchor="ctr">
            <a:normAutofit/>
          </a:bodyPr>
          <a:lstStyle/>
          <a:p>
            <a:r>
              <a:rPr lang="en-CA" dirty="0"/>
              <a:t>Q&amp;A</a:t>
            </a:r>
          </a:p>
        </p:txBody>
      </p:sp>
      <p:sp>
        <p:nvSpPr>
          <p:cNvPr id="3" name="Content Placeholder 2">
            <a:extLst>
              <a:ext uri="{FF2B5EF4-FFF2-40B4-BE49-F238E27FC236}">
                <a16:creationId xmlns:a16="http://schemas.microsoft.com/office/drawing/2014/main" id="{FD181686-1AE4-C808-71A0-5481148599A6}"/>
              </a:ext>
            </a:extLst>
          </p:cNvPr>
          <p:cNvSpPr>
            <a:spLocks noGrp="1"/>
          </p:cNvSpPr>
          <p:nvPr>
            <p:ph type="body" sz="quarter" idx="11"/>
          </p:nvPr>
        </p:nvSpPr>
        <p:spPr>
          <a:xfrm>
            <a:off x="4941888" y="585788"/>
            <a:ext cx="6667500" cy="5683249"/>
          </a:xfrm>
        </p:spPr>
        <p:txBody>
          <a:bodyPr wrap="square" anchor="ctr">
            <a:normAutofit/>
          </a:bodyPr>
          <a:lstStyle/>
          <a:p>
            <a:r>
              <a:rPr lang="en-US" dirty="0"/>
              <a:t>How can Azure Data Explorer can help you?</a:t>
            </a:r>
          </a:p>
          <a:p>
            <a:r>
              <a:rPr lang="en-US" dirty="0"/>
              <a:t>How can I build this in Microsoft Fabric Real-Time Intelligence? </a:t>
            </a:r>
            <a:endParaRPr lang="en-CA" dirty="0"/>
          </a:p>
        </p:txBody>
      </p:sp>
    </p:spTree>
    <p:extLst>
      <p:ext uri="{BB962C8B-B14F-4D97-AF65-F5344CB8AC3E}">
        <p14:creationId xmlns:p14="http://schemas.microsoft.com/office/powerpoint/2010/main" val="42896193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ptos" panose="020B0004020202020204" pitchFamily="34" charset="0"/>
              </a:rPr>
              <a:t>References</a:t>
            </a:r>
          </a:p>
        </p:txBody>
      </p:sp>
      <p:sp>
        <p:nvSpPr>
          <p:cNvPr id="3" name="Content Placeholder 2">
            <a:extLst>
              <a:ext uri="{FF2B5EF4-FFF2-40B4-BE49-F238E27FC236}">
                <a16:creationId xmlns:a16="http://schemas.microsoft.com/office/drawing/2014/main" id="{CBC52BFB-D182-879B-6B5C-F953AFFDF5FC}"/>
              </a:ext>
            </a:extLst>
          </p:cNvPr>
          <p:cNvSpPr>
            <a:spLocks noGrp="1"/>
          </p:cNvSpPr>
          <p:nvPr>
            <p:ph sz="quarter" idx="10"/>
          </p:nvPr>
        </p:nvSpPr>
        <p:spPr>
          <a:xfrm>
            <a:off x="584200" y="1435100"/>
            <a:ext cx="11018838" cy="4739759"/>
          </a:xfrm>
        </p:spPr>
        <p:txBody>
          <a:bodyPr/>
          <a:lstStyle/>
          <a:p>
            <a:pPr marL="0" marR="0" indent="0">
              <a:spcBef>
                <a:spcPts val="0"/>
              </a:spcBef>
              <a:spcAft>
                <a:spcPts val="0"/>
              </a:spcAft>
              <a:buNone/>
            </a:pPr>
            <a:r>
              <a:rPr lang="it-IT" dirty="0"/>
              <a:t>Forza Motorsport</a:t>
            </a:r>
            <a:endParaRPr lang="it-IT" dirty="0">
              <a:hlinkClick r:id="rId3"/>
            </a:endParaRPr>
          </a:p>
          <a:p>
            <a:pPr marL="0" marR="0">
              <a:spcBef>
                <a:spcPts val="0"/>
              </a:spcBef>
              <a:spcAft>
                <a:spcPts val="0"/>
              </a:spcAft>
            </a:pPr>
            <a:r>
              <a:rPr lang="it-IT" dirty="0">
                <a:hlinkClick r:id="rId3"/>
              </a:rPr>
              <a:t>Forza Motorsport "Data Out" Documentation – Forza Support</a:t>
            </a:r>
            <a:endParaRPr lang="it-IT" dirty="0"/>
          </a:p>
          <a:p>
            <a:pPr marL="0" marR="0">
              <a:spcBef>
                <a:spcPts val="0"/>
              </a:spcBef>
              <a:spcAft>
                <a:spcPts val="0"/>
              </a:spcAft>
            </a:pPr>
            <a:r>
              <a:rPr lang="en-US" dirty="0" err="1">
                <a:hlinkClick r:id="rId4"/>
              </a:rPr>
              <a:t>clemensv</a:t>
            </a:r>
            <a:r>
              <a:rPr lang="en-US" dirty="0">
                <a:hlinkClick r:id="rId4"/>
              </a:rPr>
              <a:t>/forza-telemetry-bridge: Bridge from Forza Motorsports to Azure Event Hubs and Fabric Event Streams</a:t>
            </a:r>
            <a:endParaRPr lang="it-IT" dirty="0"/>
          </a:p>
          <a:p>
            <a:pPr marL="0" marR="0">
              <a:spcBef>
                <a:spcPts val="0"/>
              </a:spcBef>
              <a:spcAft>
                <a:spcPts val="0"/>
              </a:spcAft>
            </a:pPr>
            <a:r>
              <a:rPr lang="en-US" dirty="0" err="1">
                <a:hlinkClick r:id="rId5"/>
              </a:rPr>
              <a:t>bluemanos</a:t>
            </a:r>
            <a:r>
              <a:rPr lang="en-US" dirty="0">
                <a:hlinkClick r:id="rId5"/>
              </a:rPr>
              <a:t>/forza-motorsport-car-track-ordinal: Forza Motorsport cars and tracks ordinal data</a:t>
            </a:r>
            <a:endParaRPr lang="en-US" dirty="0"/>
          </a:p>
          <a:p>
            <a:pPr marL="0" marR="0" indent="0">
              <a:spcBef>
                <a:spcPts val="0"/>
              </a:spcBef>
              <a:spcAft>
                <a:spcPts val="0"/>
              </a:spcAft>
              <a:buNone/>
            </a:pPr>
            <a:endParaRPr lang="en-US" dirty="0">
              <a:effectLst/>
              <a:latin typeface="Calibri" panose="020F0502020204030204" pitchFamily="34" charset="0"/>
            </a:endParaRPr>
          </a:p>
          <a:p>
            <a:pPr marL="0" marR="0" indent="0">
              <a:spcBef>
                <a:spcPts val="0"/>
              </a:spcBef>
              <a:spcAft>
                <a:spcPts val="0"/>
              </a:spcAft>
              <a:buNone/>
            </a:pPr>
            <a:r>
              <a:rPr lang="en-US" dirty="0">
                <a:latin typeface="Calibri" panose="020F0502020204030204" pitchFamily="34" charset="0"/>
              </a:rPr>
              <a:t>Microsoft</a:t>
            </a:r>
            <a:endParaRPr lang="en-US" dirty="0">
              <a:effectLst/>
              <a:latin typeface="Calibri" panose="020F0502020204030204" pitchFamily="34" charset="0"/>
            </a:endParaRPr>
          </a:p>
          <a:p>
            <a:pPr marL="0">
              <a:spcBef>
                <a:spcPts val="0"/>
              </a:spcBef>
            </a:pPr>
            <a:r>
              <a:rPr lang="en-CA" dirty="0">
                <a:hlinkClick r:id="rId6"/>
              </a:rPr>
              <a:t>Azure Data Explorer documentation</a:t>
            </a:r>
            <a:endParaRPr lang="en-CA" dirty="0"/>
          </a:p>
          <a:p>
            <a:pPr marL="0">
              <a:spcBef>
                <a:spcPts val="0"/>
              </a:spcBef>
            </a:pPr>
            <a:r>
              <a:rPr lang="en-US" dirty="0">
                <a:hlinkClick r:id="rId7"/>
              </a:rPr>
              <a:t>Implement medallion </a:t>
            </a:r>
            <a:r>
              <a:rPr lang="en-US" dirty="0" err="1">
                <a:hlinkClick r:id="rId7"/>
              </a:rPr>
              <a:t>lakehouse</a:t>
            </a:r>
            <a:r>
              <a:rPr lang="en-US" dirty="0">
                <a:hlinkClick r:id="rId7"/>
              </a:rPr>
              <a:t> architecture in Fabric</a:t>
            </a:r>
            <a:endParaRPr lang="en-US" dirty="0"/>
          </a:p>
          <a:p>
            <a:pPr marL="0">
              <a:spcBef>
                <a:spcPts val="0"/>
              </a:spcBef>
            </a:pPr>
            <a:endParaRPr lang="en-CA" dirty="0">
              <a:effectLst/>
              <a:latin typeface="Calibri" panose="020F0502020204030204" pitchFamily="34" charset="0"/>
            </a:endParaRPr>
          </a:p>
        </p:txBody>
      </p:sp>
    </p:spTree>
    <p:extLst>
      <p:ext uri="{BB962C8B-B14F-4D97-AF65-F5344CB8AC3E}">
        <p14:creationId xmlns:p14="http://schemas.microsoft.com/office/powerpoint/2010/main" val="2517850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E9FF9D3-6C7D-4EB6-AA8F-44A9F8F9132F}"/>
              </a:ext>
            </a:extLst>
          </p:cNvPr>
          <p:cNvSpPr txBox="1">
            <a:spLocks noGrp="1"/>
          </p:cNvSpPr>
          <p:nvPr>
            <p:ph type="title"/>
          </p:nvPr>
        </p:nvSpPr>
        <p:spPr>
          <a:xfrm>
            <a:off x="588263" y="4572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742">
              <a:lnSpc>
                <a:spcPct val="100000"/>
              </a:lnSpc>
              <a:spcBef>
                <a:spcPct val="0"/>
              </a:spcBef>
              <a:buNone/>
              <a:defRPr sz="3600" b="0" cap="none" spc="-50" baseline="0">
                <a:ln w="3175">
                  <a:noFill/>
                </a:ln>
                <a:solidFill>
                  <a:schemeClr val="accent1">
                    <a:lumMod val="75000"/>
                  </a:schemeClr>
                </a:solidFill>
                <a:effectLst/>
                <a:latin typeface="+mj-lt"/>
                <a:cs typeface="Segoe UI" pitchFamily="34" charset="0"/>
              </a:defRPr>
            </a:lvl1pPr>
          </a:lstStyle>
          <a:p>
            <a:pPr defTabSz="932563">
              <a:defRPr/>
            </a:pPr>
            <a:r>
              <a:rPr lang="en-US" dirty="0">
                <a:solidFill>
                  <a:srgbClr val="4472C4">
                    <a:lumMod val="75000"/>
                  </a:srgbClr>
                </a:solidFill>
                <a:latin typeface="Aptos Display"/>
                <a:ea typeface="+mn-ea"/>
              </a:rPr>
              <a:t>Let’s connect</a:t>
            </a:r>
          </a:p>
        </p:txBody>
      </p:sp>
      <p:pic>
        <p:nvPicPr>
          <p:cNvPr id="9" name="Picture 2">
            <a:extLst>
              <a:ext uri="{FF2B5EF4-FFF2-40B4-BE49-F238E27FC236}">
                <a16:creationId xmlns:a16="http://schemas.microsoft.com/office/drawing/2014/main" id="{6F56F612-4F5E-4291-92CE-10A3AF3D9A1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965803" y="2010240"/>
            <a:ext cx="677863" cy="6778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cdn1.iconfinder.com/data/icons/logotypes/32/square-twitter-512.png">
            <a:extLst>
              <a:ext uri="{FF2B5EF4-FFF2-40B4-BE49-F238E27FC236}">
                <a16:creationId xmlns:a16="http://schemas.microsoft.com/office/drawing/2014/main" id="{893AAD15-6D3C-4FBD-9139-C5651DB00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83" y="2879795"/>
            <a:ext cx="653050" cy="6530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encrypted-tbn0.gstatic.com/images?q=tbn:ANd9GcSnON_222T4Z3zIL6W7IDjLKoZKOySrCOTH5WaK66_JQASIV5-j">
            <a:extLst>
              <a:ext uri="{FF2B5EF4-FFF2-40B4-BE49-F238E27FC236}">
                <a16:creationId xmlns:a16="http://schemas.microsoft.com/office/drawing/2014/main" id="{7BD5A798-B806-4CB2-9674-F3C0A961B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83" y="3724538"/>
            <a:ext cx="653050" cy="6530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59CDB2C-4C87-41D9-8486-1B85B8D8ACC0}"/>
              </a:ext>
            </a:extLst>
          </p:cNvPr>
          <p:cNvSpPr txBox="1"/>
          <p:nvPr/>
        </p:nvSpPr>
        <p:spPr>
          <a:xfrm>
            <a:off x="1908545" y="3789489"/>
            <a:ext cx="6382791" cy="512935"/>
          </a:xfrm>
          <a:prstGeom prst="rect">
            <a:avLst/>
          </a:prstGeom>
          <a:noFill/>
        </p:spPr>
        <p:txBody>
          <a:bodyPr wrap="square" rtlCol="0">
            <a:spAutoFit/>
          </a:bodyPr>
          <a:lstStyle/>
          <a:p>
            <a:pPr defTabSz="914192"/>
            <a:r>
              <a:rPr lang="en-IE" sz="2745" dirty="0">
                <a:solidFill>
                  <a:prstClr val="black"/>
                </a:solidFill>
                <a:latin typeface="Aptos"/>
                <a:hlinkClick r:id="rId5"/>
              </a:rPr>
              <a:t>https://LinkedIn.com/in/CallonCampbell</a:t>
            </a:r>
            <a:r>
              <a:rPr lang="en-IE" sz="2745" dirty="0">
                <a:solidFill>
                  <a:prstClr val="black"/>
                </a:solidFill>
                <a:latin typeface="Aptos"/>
              </a:rPr>
              <a:t> </a:t>
            </a:r>
          </a:p>
        </p:txBody>
      </p:sp>
      <p:sp>
        <p:nvSpPr>
          <p:cNvPr id="13" name="TextBox 12">
            <a:extLst>
              <a:ext uri="{FF2B5EF4-FFF2-40B4-BE49-F238E27FC236}">
                <a16:creationId xmlns:a16="http://schemas.microsoft.com/office/drawing/2014/main" id="{CEC55DDA-028E-4B01-8F0D-C85502EFEEEF}"/>
              </a:ext>
            </a:extLst>
          </p:cNvPr>
          <p:cNvSpPr txBox="1"/>
          <p:nvPr/>
        </p:nvSpPr>
        <p:spPr>
          <a:xfrm>
            <a:off x="1908543" y="2941340"/>
            <a:ext cx="6321634" cy="512935"/>
          </a:xfrm>
          <a:prstGeom prst="rect">
            <a:avLst/>
          </a:prstGeom>
          <a:noFill/>
        </p:spPr>
        <p:txBody>
          <a:bodyPr wrap="square" rtlCol="0">
            <a:spAutoFit/>
          </a:bodyPr>
          <a:lstStyle/>
          <a:p>
            <a:pPr defTabSz="914192"/>
            <a:r>
              <a:rPr lang="en-IE" sz="2745" dirty="0">
                <a:solidFill>
                  <a:srgbClr val="243A5E"/>
                </a:solidFill>
                <a:latin typeface="Aptos"/>
              </a:rPr>
              <a:t>@Flying_Maverick</a:t>
            </a:r>
          </a:p>
        </p:txBody>
      </p:sp>
      <p:sp>
        <p:nvSpPr>
          <p:cNvPr id="14" name="TextBox 13">
            <a:extLst>
              <a:ext uri="{FF2B5EF4-FFF2-40B4-BE49-F238E27FC236}">
                <a16:creationId xmlns:a16="http://schemas.microsoft.com/office/drawing/2014/main" id="{AE0CB5D7-CAF1-4E26-8F5E-AA4DFC3BE5BB}"/>
              </a:ext>
            </a:extLst>
          </p:cNvPr>
          <p:cNvSpPr txBox="1"/>
          <p:nvPr/>
        </p:nvSpPr>
        <p:spPr>
          <a:xfrm>
            <a:off x="1927203" y="2115490"/>
            <a:ext cx="6103432" cy="512935"/>
          </a:xfrm>
          <a:prstGeom prst="rect">
            <a:avLst/>
          </a:prstGeom>
          <a:noFill/>
        </p:spPr>
        <p:txBody>
          <a:bodyPr wrap="square" rtlCol="0">
            <a:spAutoFit/>
          </a:bodyPr>
          <a:lstStyle/>
          <a:p>
            <a:pPr defTabSz="914192"/>
            <a:r>
              <a:rPr lang="en-IE" sz="2745" dirty="0">
                <a:solidFill>
                  <a:srgbClr val="243A5E"/>
                </a:solidFill>
                <a:latin typeface="Aptos"/>
              </a:rPr>
              <a:t>Callon@CloudMavericks.ca</a:t>
            </a:r>
          </a:p>
        </p:txBody>
      </p:sp>
      <p:pic>
        <p:nvPicPr>
          <p:cNvPr id="16" name="Picture 8">
            <a:extLst>
              <a:ext uri="{FF2B5EF4-FFF2-40B4-BE49-F238E27FC236}">
                <a16:creationId xmlns:a16="http://schemas.microsoft.com/office/drawing/2014/main" id="{AB818A41-AB09-46FA-A942-5B05B9C155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527" y="4377588"/>
            <a:ext cx="952414" cy="9524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31023CE-6518-483A-808C-9416D012B793}"/>
              </a:ext>
            </a:extLst>
          </p:cNvPr>
          <p:cNvSpPr txBox="1"/>
          <p:nvPr/>
        </p:nvSpPr>
        <p:spPr>
          <a:xfrm>
            <a:off x="1908545" y="4593889"/>
            <a:ext cx="6466753" cy="512935"/>
          </a:xfrm>
          <a:prstGeom prst="rect">
            <a:avLst/>
          </a:prstGeom>
          <a:noFill/>
        </p:spPr>
        <p:txBody>
          <a:bodyPr wrap="square" rtlCol="0">
            <a:spAutoFit/>
          </a:bodyPr>
          <a:lstStyle>
            <a:defPPr>
              <a:defRPr lang="en-US"/>
            </a:defPPr>
            <a:lvl1pPr>
              <a:defRPr sz="2000"/>
            </a:lvl1pPr>
          </a:lstStyle>
          <a:p>
            <a:pPr defTabSz="914192"/>
            <a:r>
              <a:rPr lang="en-IE" sz="2745" dirty="0">
                <a:solidFill>
                  <a:prstClr val="black"/>
                </a:solidFill>
                <a:latin typeface="Aptos"/>
                <a:hlinkClick r:id="rId7"/>
              </a:rPr>
              <a:t>https://GitHub.com</a:t>
            </a:r>
            <a:r>
              <a:rPr lang="en-IE" sz="2745">
                <a:solidFill>
                  <a:prstClr val="black"/>
                </a:solidFill>
                <a:latin typeface="Aptos"/>
                <a:hlinkClick r:id="rId7"/>
              </a:rPr>
              <a:t>/CallonCampbell</a:t>
            </a:r>
            <a:r>
              <a:rPr lang="en-IE" sz="2745" dirty="0">
                <a:solidFill>
                  <a:prstClr val="black"/>
                </a:solidFill>
                <a:latin typeface="Aptos"/>
              </a:rPr>
              <a:t> </a:t>
            </a:r>
          </a:p>
        </p:txBody>
      </p:sp>
    </p:spTree>
    <p:extLst>
      <p:ext uri="{BB962C8B-B14F-4D97-AF65-F5344CB8AC3E}">
        <p14:creationId xmlns:p14="http://schemas.microsoft.com/office/powerpoint/2010/main" val="421717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4347FD-B687-0237-7C47-B0C8BBEE3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35E09-AD98-DA1A-6E20-D526200844DE}"/>
              </a:ext>
            </a:extLst>
          </p:cNvPr>
          <p:cNvSpPr>
            <a:spLocks noGrp="1"/>
          </p:cNvSpPr>
          <p:nvPr>
            <p:ph type="title"/>
          </p:nvPr>
        </p:nvSpPr>
        <p:spPr/>
        <p:txBody>
          <a:bodyPr/>
          <a:lstStyle/>
          <a:p>
            <a:r>
              <a:rPr lang="en-US" dirty="0">
                <a:latin typeface="Aptos" panose="020B0004020202020204" pitchFamily="34" charset="0"/>
              </a:rPr>
              <a:t>Azure Data Explorer References</a:t>
            </a:r>
          </a:p>
        </p:txBody>
      </p:sp>
      <p:sp>
        <p:nvSpPr>
          <p:cNvPr id="3" name="Content Placeholder 2">
            <a:extLst>
              <a:ext uri="{FF2B5EF4-FFF2-40B4-BE49-F238E27FC236}">
                <a16:creationId xmlns:a16="http://schemas.microsoft.com/office/drawing/2014/main" id="{AE45F270-1197-2F0F-971B-08E79AC79230}"/>
              </a:ext>
            </a:extLst>
          </p:cNvPr>
          <p:cNvSpPr>
            <a:spLocks noGrp="1"/>
          </p:cNvSpPr>
          <p:nvPr>
            <p:ph sz="quarter" idx="10"/>
          </p:nvPr>
        </p:nvSpPr>
        <p:spPr>
          <a:xfrm>
            <a:off x="584200" y="1435100"/>
            <a:ext cx="11018838" cy="2585323"/>
          </a:xfrm>
        </p:spPr>
        <p:txBody>
          <a:bodyPr/>
          <a:lstStyle/>
          <a:p>
            <a:pPr marL="0" marR="0">
              <a:spcBef>
                <a:spcPts val="0"/>
              </a:spcBef>
              <a:spcAft>
                <a:spcPts val="0"/>
              </a:spcAft>
            </a:pPr>
            <a:r>
              <a:rPr lang="en-CA" dirty="0">
                <a:effectLst/>
                <a:highlight>
                  <a:srgbClr val="FFFFFF"/>
                </a:highlight>
                <a:latin typeface="Calibri" panose="020F0502020204030204" pitchFamily="34" charset="0"/>
                <a:hlinkClick r:id="rId3"/>
              </a:rPr>
              <a:t>https://aka.ms/adx.docs</a:t>
            </a:r>
            <a:endParaRPr lang="en-CA" dirty="0">
              <a:effectLst/>
              <a:highlight>
                <a:srgbClr val="FFFFFF"/>
              </a:highlight>
              <a:latin typeface="SegoeUI"/>
              <a:hlinkClick r:id="rId4"/>
            </a:endParaRPr>
          </a:p>
          <a:p>
            <a:pPr marL="0">
              <a:spcBef>
                <a:spcPts val="0"/>
              </a:spcBef>
            </a:pPr>
            <a:r>
              <a:rPr lang="en-CA" dirty="0">
                <a:effectLst/>
                <a:highlight>
                  <a:srgbClr val="FFFFFF"/>
                </a:highlight>
                <a:latin typeface="Calibri" panose="020F0502020204030204" pitchFamily="34" charset="0"/>
                <a:hlinkClick r:id="rId5"/>
              </a:rPr>
              <a:t>https://aka.ms/kustofree</a:t>
            </a:r>
            <a:endParaRPr lang="en-CA" dirty="0">
              <a:effectLst/>
              <a:latin typeface="Calibri" panose="020F0502020204030204" pitchFamily="34" charset="0"/>
            </a:endParaRPr>
          </a:p>
          <a:p>
            <a:pPr marL="0" marR="0">
              <a:spcBef>
                <a:spcPts val="0"/>
              </a:spcBef>
              <a:spcAft>
                <a:spcPts val="0"/>
              </a:spcAft>
            </a:pPr>
            <a:r>
              <a:rPr lang="en-CA" dirty="0">
                <a:effectLst/>
                <a:highlight>
                  <a:srgbClr val="FFFFFF"/>
                </a:highlight>
                <a:latin typeface="SegoeUI"/>
                <a:hlinkClick r:id="rId4"/>
              </a:rPr>
              <a:t>https://aka.ms/adx.try</a:t>
            </a:r>
            <a:endParaRPr lang="en-CA" dirty="0">
              <a:effectLst/>
              <a:latin typeface="SegoeUI"/>
            </a:endParaRPr>
          </a:p>
          <a:p>
            <a:pPr marL="0" marR="0">
              <a:spcBef>
                <a:spcPts val="0"/>
              </a:spcBef>
              <a:spcAft>
                <a:spcPts val="0"/>
              </a:spcAft>
            </a:pPr>
            <a:r>
              <a:rPr lang="en-CA" dirty="0">
                <a:effectLst/>
                <a:highlight>
                  <a:srgbClr val="FFFFFF"/>
                </a:highlight>
                <a:latin typeface="Calibri" panose="020F0502020204030204" pitchFamily="34" charset="0"/>
                <a:hlinkClick r:id="rId6"/>
              </a:rPr>
              <a:t>https://aka.ms/adx.lab</a:t>
            </a:r>
            <a:endParaRPr lang="en-CA" dirty="0">
              <a:effectLst/>
              <a:highlight>
                <a:srgbClr val="FFFFFF"/>
              </a:highlight>
              <a:latin typeface="Calibri" panose="020F0502020204030204" pitchFamily="34" charset="0"/>
              <a:hlinkClick r:id="rId7"/>
            </a:endParaRPr>
          </a:p>
          <a:p>
            <a:pPr marL="0" marR="0">
              <a:spcBef>
                <a:spcPts val="0"/>
              </a:spcBef>
              <a:spcAft>
                <a:spcPts val="0"/>
              </a:spcAft>
            </a:pPr>
            <a:r>
              <a:rPr lang="en-CA" dirty="0">
                <a:effectLst/>
                <a:highlight>
                  <a:srgbClr val="FFFFFF"/>
                </a:highlight>
                <a:latin typeface="Calibri" panose="020F0502020204030204" pitchFamily="34" charset="0"/>
                <a:hlinkClick r:id="rId7"/>
              </a:rPr>
              <a:t>https://aka.ms/adx.cost</a:t>
            </a:r>
            <a:endParaRPr lang="en-CA" dirty="0">
              <a:effectLst/>
              <a:latin typeface="Calibri" panose="020F0502020204030204" pitchFamily="34" charset="0"/>
            </a:endParaRPr>
          </a:p>
          <a:p>
            <a:pPr marL="0" marR="0">
              <a:spcBef>
                <a:spcPts val="0"/>
              </a:spcBef>
              <a:spcAft>
                <a:spcPts val="0"/>
              </a:spcAft>
            </a:pPr>
            <a:r>
              <a:rPr lang="en-CA" dirty="0">
                <a:effectLst/>
                <a:highlight>
                  <a:srgbClr val="FFFFFF"/>
                </a:highlight>
                <a:latin typeface="Calibri" panose="020F0502020204030204" pitchFamily="34" charset="0"/>
                <a:hlinkClick r:id="rId8"/>
              </a:rPr>
              <a:t>https://aka.ms/adx.architectures</a:t>
            </a:r>
            <a:r>
              <a:rPr lang="en-CA" dirty="0">
                <a:effectLst/>
                <a:highlight>
                  <a:srgbClr val="FFFFFF"/>
                </a:highlight>
                <a:latin typeface="Calibri" panose="020F0502020204030204" pitchFamily="34" charset="0"/>
              </a:rPr>
              <a:t>  </a:t>
            </a:r>
            <a:endParaRPr lang="en-CA" dirty="0">
              <a:effectLst/>
              <a:latin typeface="Calibri" panose="020F0502020204030204" pitchFamily="34" charset="0"/>
            </a:endParaRPr>
          </a:p>
        </p:txBody>
      </p:sp>
    </p:spTree>
    <p:extLst>
      <p:ext uri="{BB962C8B-B14F-4D97-AF65-F5344CB8AC3E}">
        <p14:creationId xmlns:p14="http://schemas.microsoft.com/office/powerpoint/2010/main" val="2770071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ptos" panose="020B0004020202020204" pitchFamily="34" charset="0"/>
              </a:rPr>
              <a:t>Did you know</a:t>
            </a:r>
          </a:p>
        </p:txBody>
      </p:sp>
      <p:sp>
        <p:nvSpPr>
          <p:cNvPr id="4" name="Content Placeholder 3">
            <a:extLst>
              <a:ext uri="{FF2B5EF4-FFF2-40B4-BE49-F238E27FC236}">
                <a16:creationId xmlns:a16="http://schemas.microsoft.com/office/drawing/2014/main" id="{044BF6E5-1899-C2AC-D2FC-B0E6C6C8BD45}"/>
              </a:ext>
            </a:extLst>
          </p:cNvPr>
          <p:cNvSpPr>
            <a:spLocks noGrp="1"/>
          </p:cNvSpPr>
          <p:nvPr>
            <p:ph sz="quarter" idx="10"/>
          </p:nvPr>
        </p:nvSpPr>
        <p:spPr>
          <a:xfrm>
            <a:off x="584200" y="1435100"/>
            <a:ext cx="11018838" cy="4567404"/>
          </a:xfrm>
        </p:spPr>
        <p:txBody>
          <a:bodyPr/>
          <a:lstStyle/>
          <a:p>
            <a:r>
              <a:rPr lang="en-CA" sz="2800" dirty="0">
                <a:effectLst/>
              </a:rPr>
              <a:t>The </a:t>
            </a:r>
            <a:r>
              <a:rPr lang="en-CA" sz="2800" b="1" dirty="0">
                <a:effectLst/>
              </a:rPr>
              <a:t>Azure Data Explorer (ADX)</a:t>
            </a:r>
            <a:r>
              <a:rPr lang="en-CA" sz="2800" dirty="0">
                <a:effectLst/>
              </a:rPr>
              <a:t>, formerly known by its internal code name </a:t>
            </a:r>
            <a:r>
              <a:rPr lang="en-CA" sz="2800" b="1" dirty="0">
                <a:effectLst/>
              </a:rPr>
              <a:t>“Kusto”</a:t>
            </a:r>
            <a:r>
              <a:rPr lang="en-CA" sz="2800" dirty="0">
                <a:effectLst/>
              </a:rPr>
              <a:t>, has an interesting origin story.</a:t>
            </a:r>
          </a:p>
          <a:p>
            <a:endParaRPr lang="en-CA" sz="2800" dirty="0">
              <a:effectLst/>
            </a:endParaRPr>
          </a:p>
          <a:p>
            <a:r>
              <a:rPr lang="en-CA" dirty="0"/>
              <a:t>Back in 2014, the team needed a name that captured the essence of their mission: exploring vast oceans of data. Inspired by the legendary oceanographer </a:t>
            </a:r>
            <a:r>
              <a:rPr lang="en-CA" b="1" dirty="0"/>
              <a:t>Jacques Cousteau</a:t>
            </a:r>
            <a:r>
              <a:rPr lang="en-CA" dirty="0"/>
              <a:t>, they chose the internal code name </a:t>
            </a:r>
            <a:r>
              <a:rPr lang="en-CA" b="1" dirty="0"/>
              <a:t>"Kusto"</a:t>
            </a:r>
            <a:r>
              <a:rPr lang="en-CA" dirty="0"/>
              <a:t>. Just like Cousteau explored the depths of the ocean, the Kusto project aimed to tackle the challenges of fast and scalable log and telemetry analytics.</a:t>
            </a:r>
            <a:endParaRPr lang="en-US" dirty="0"/>
          </a:p>
          <a:p>
            <a:pPr marL="0" indent="0">
              <a:buNone/>
            </a:pPr>
            <a:endParaRPr lang="en-CA" dirty="0"/>
          </a:p>
        </p:txBody>
      </p:sp>
    </p:spTree>
    <p:extLst>
      <p:ext uri="{BB962C8B-B14F-4D97-AF65-F5344CB8AC3E}">
        <p14:creationId xmlns:p14="http://schemas.microsoft.com/office/powerpoint/2010/main" val="38339448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4" name="Title 31"/>
          <p:cNvSpPr txBox="1">
            <a:spLocks/>
          </p:cNvSpPr>
          <p:nvPr/>
        </p:nvSpPr>
        <p:spPr>
          <a:xfrm>
            <a:off x="208388" y="346052"/>
            <a:ext cx="11654187"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261" rtl="0" eaLnBrk="1" fontAlgn="auto" latinLnBrk="0" hangingPunct="1">
              <a:lnSpc>
                <a:spcPct val="90000"/>
              </a:lnSpc>
              <a:spcBef>
                <a:spcPct val="0"/>
              </a:spcBef>
              <a:spcAft>
                <a:spcPts val="0"/>
              </a:spcAft>
              <a:buClrTx/>
              <a:buSzTx/>
              <a:buFontTx/>
              <a:buNone/>
              <a:tabLst/>
              <a:defRPr/>
            </a:pPr>
            <a:endParaRPr kumimoji="0" lang="en-US" sz="4704"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2" name="Title 1"/>
          <p:cNvSpPr>
            <a:spLocks noGrp="1"/>
          </p:cNvSpPr>
          <p:nvPr>
            <p:ph type="title"/>
          </p:nvPr>
        </p:nvSpPr>
        <p:spPr>
          <a:xfrm>
            <a:off x="588263" y="457200"/>
            <a:ext cx="11018520" cy="553998"/>
          </a:xfrm>
        </p:spPr>
        <p:txBody>
          <a:bodyPr>
            <a:noAutofit/>
          </a:bodyPr>
          <a:lstStyle/>
          <a:p>
            <a:r>
              <a:rPr lang="en-US" sz="3600" dirty="0">
                <a:solidFill>
                  <a:srgbClr val="00B0F0"/>
                </a:solidFill>
                <a:latin typeface="Aptos" panose="020B0004020202020204" pitchFamily="34" charset="0"/>
              </a:rPr>
              <a:t>Azure Data Explorer (ADX)</a:t>
            </a:r>
          </a:p>
        </p:txBody>
      </p:sp>
      <p:sp>
        <p:nvSpPr>
          <p:cNvPr id="23" name="Rectangle 22"/>
          <p:cNvSpPr/>
          <p:nvPr/>
        </p:nvSpPr>
        <p:spPr>
          <a:xfrm>
            <a:off x="1555684" y="1512496"/>
            <a:ext cx="1486571"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Any append-only stream of records</a:t>
            </a:r>
          </a:p>
        </p:txBody>
      </p:sp>
      <p:sp>
        <p:nvSpPr>
          <p:cNvPr id="24" name="Rectangle 23"/>
          <p:cNvSpPr/>
          <p:nvPr/>
        </p:nvSpPr>
        <p:spPr>
          <a:xfrm>
            <a:off x="5661468" y="1512497"/>
            <a:ext cx="178331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Relational query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Filter, aggregate, join, calculated columns, …</a:t>
            </a:r>
          </a:p>
        </p:txBody>
      </p:sp>
      <p:sp>
        <p:nvSpPr>
          <p:cNvPr id="25" name="Rectangle 24"/>
          <p:cNvSpPr/>
          <p:nvPr/>
        </p:nvSpPr>
        <p:spPr>
          <a:xfrm>
            <a:off x="7642047" y="1512497"/>
            <a:ext cx="1333410"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Fully-managed</a:t>
            </a:r>
          </a:p>
        </p:txBody>
      </p:sp>
      <p:sp>
        <p:nvSpPr>
          <p:cNvPr id="26" name="Rectangle 25"/>
          <p:cNvSpPr/>
          <p:nvPr/>
        </p:nvSpPr>
        <p:spPr>
          <a:xfrm>
            <a:off x="69869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Rapid iterations to explore the data</a:t>
            </a:r>
          </a:p>
        </p:txBody>
      </p:sp>
      <p:sp>
        <p:nvSpPr>
          <p:cNvPr id="27" name="Rectangle 26"/>
          <p:cNvSpPr/>
          <p:nvPr/>
        </p:nvSpPr>
        <p:spPr>
          <a:xfrm>
            <a:off x="3207155" y="1518911"/>
            <a:ext cx="1977067" cy="1383034"/>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High volume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High velocity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147325" y="1512496"/>
            <a:ext cx="135397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PaaS, Vanilla, Database</a:t>
            </a:r>
          </a:p>
        </p:txBody>
      </p:sp>
      <p:sp>
        <p:nvSpPr>
          <p:cNvPr id="30" name="Content Placeholder 2"/>
          <p:cNvSpPr txBox="1">
            <a:spLocks/>
          </p:cNvSpPr>
          <p:nvPr/>
        </p:nvSpPr>
        <p:spPr>
          <a:xfrm>
            <a:off x="2138477" y="3041297"/>
            <a:ext cx="9169846" cy="8349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150000"/>
              </a:lnSpc>
              <a:spcBef>
                <a:spcPct val="20000"/>
              </a:spcBef>
              <a:spcAft>
                <a:spcPts val="0"/>
              </a:spcAft>
              <a:buClrTx/>
              <a:buSzPct val="90000"/>
              <a:buFont typeface="Arial" pitchFamily="34" charset="0"/>
              <a:buNone/>
              <a:tabLst/>
              <a:defRPr/>
            </a:pPr>
            <a:r>
              <a:rPr kumimoji="0" lang="en-US" sz="4000" b="0" i="0" u="none" strike="noStrike" kern="1200" cap="none" spc="0" normalizeH="0" baseline="0" noProof="0">
                <a:ln>
                  <a:noFill/>
                </a:ln>
                <a:solidFill>
                  <a:prstClr val="white"/>
                </a:solidFill>
                <a:effectLst/>
                <a:uLnTx/>
                <a:uFillTx/>
                <a:latin typeface="Segoe UI Light"/>
                <a:ea typeface="+mn-ea"/>
                <a:cs typeface="+mn-cs"/>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453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Purposely built</a:t>
            </a:r>
          </a:p>
        </p:txBody>
      </p:sp>
      <p:sp>
        <p:nvSpPr>
          <p:cNvPr id="29" name="Rectangle 28">
            <a:extLst>
              <a:ext uri="{FF2B5EF4-FFF2-40B4-BE49-F238E27FC236}">
                <a16:creationId xmlns:a16="http://schemas.microsoft.com/office/drawing/2014/main" id="{1B50480F-2AC7-4799-BC16-80CF6A20753E}"/>
              </a:ext>
            </a:extLst>
          </p:cNvPr>
          <p:cNvSpPr/>
          <p:nvPr/>
        </p:nvSpPr>
        <p:spPr>
          <a:xfrm>
            <a:off x="7782160" y="3340104"/>
            <a:ext cx="1869304"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p:cNvSpPr/>
          <p:nvPr/>
        </p:nvSpPr>
        <p:spPr>
          <a:xfrm>
            <a:off x="2169334" y="4252781"/>
            <a:ext cx="2262433" cy="57762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p:cNvSpPr/>
          <p:nvPr/>
        </p:nvSpPr>
        <p:spPr>
          <a:xfrm>
            <a:off x="5195712" y="4252781"/>
            <a:ext cx="569287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p:cNvSpPr/>
          <p:nvPr/>
        </p:nvSpPr>
        <p:spPr>
          <a:xfrm>
            <a:off x="6457837" y="3340104"/>
            <a:ext cx="123772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20"/>
          <p:cNvSpPr/>
          <p:nvPr/>
        </p:nvSpPr>
        <p:spPr>
          <a:xfrm>
            <a:off x="4569909" y="3340104"/>
            <a:ext cx="1819215"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p:cNvSpPr/>
          <p:nvPr/>
        </p:nvSpPr>
        <p:spPr>
          <a:xfrm>
            <a:off x="2612554" y="3344312"/>
            <a:ext cx="1819214"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 name="Connector: Elbow 4">
            <a:extLst>
              <a:ext uri="{FF2B5EF4-FFF2-40B4-BE49-F238E27FC236}">
                <a16:creationId xmlns:a16="http://schemas.microsoft.com/office/drawing/2014/main" id="{C7E6DF66-66E5-4483-85B5-20B4FEA864A7}"/>
              </a:ext>
            </a:extLst>
          </p:cNvPr>
          <p:cNvCxnSpPr>
            <a:cxnSpLocks/>
            <a:stCxn id="23" idx="2"/>
            <a:endCxn id="22" idx="0"/>
          </p:cNvCxnSpPr>
          <p:nvPr/>
        </p:nvCxnSpPr>
        <p:spPr>
          <a:xfrm rot="16200000" flipH="1">
            <a:off x="2689382" y="2511532"/>
            <a:ext cx="442367" cy="1223191"/>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Lst>
          </p:cNvPr>
          <p:cNvCxnSpPr>
            <a:cxnSpLocks/>
            <a:stCxn id="27" idx="2"/>
            <a:endCxn id="22" idx="0"/>
          </p:cNvCxnSpPr>
          <p:nvPr/>
        </p:nvCxnSpPr>
        <p:spPr>
          <a:xfrm rot="5400000">
            <a:off x="3637742" y="2786364"/>
            <a:ext cx="442367" cy="673528"/>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Lst>
          </p:cNvPr>
          <p:cNvCxnSpPr>
            <a:cxnSpLocks/>
            <a:stCxn id="24" idx="2"/>
            <a:endCxn id="21" idx="0"/>
          </p:cNvCxnSpPr>
          <p:nvPr/>
        </p:nvCxnSpPr>
        <p:spPr>
          <a:xfrm rot="5400000">
            <a:off x="5797243" y="2584220"/>
            <a:ext cx="438158" cy="1073610"/>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Lst>
          </p:cNvPr>
          <p:cNvCxnSpPr>
            <a:cxnSpLocks/>
            <a:stCxn id="25" idx="2"/>
            <a:endCxn id="20" idx="0"/>
          </p:cNvCxnSpPr>
          <p:nvPr/>
        </p:nvCxnSpPr>
        <p:spPr>
          <a:xfrm rot="5400000">
            <a:off x="7473648" y="2505000"/>
            <a:ext cx="438158" cy="123205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Lst>
          </p:cNvPr>
          <p:cNvCxnSpPr>
            <a:cxnSpLocks/>
            <a:stCxn id="17" idx="2"/>
            <a:endCxn id="29" idx="0"/>
          </p:cNvCxnSpPr>
          <p:nvPr/>
        </p:nvCxnSpPr>
        <p:spPr>
          <a:xfrm rot="5400000">
            <a:off x="9051484" y="2567273"/>
            <a:ext cx="438159" cy="1107502"/>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Lst>
          </p:cNvPr>
          <p:cNvCxnSpPr>
            <a:cxnSpLocks/>
            <a:stCxn id="31" idx="0"/>
            <a:endCxn id="18" idx="2"/>
          </p:cNvCxnSpPr>
          <p:nvPr/>
        </p:nvCxnSpPr>
        <p:spPr>
          <a:xfrm flipV="1">
            <a:off x="3300551" y="4830409"/>
            <a:ext cx="0" cy="406693"/>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Lst>
          </p:cNvPr>
          <p:cNvCxnSpPr>
            <a:cxnSpLocks/>
            <a:stCxn id="26" idx="0"/>
            <a:endCxn id="19" idx="2"/>
          </p:cNvCxnSpPr>
          <p:nvPr/>
        </p:nvCxnSpPr>
        <p:spPr>
          <a:xfrm flipV="1">
            <a:off x="8042151" y="4835946"/>
            <a:ext cx="0" cy="4011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9B219F94-197F-4086-B75D-05000AFE0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52139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normAutofit fontScale="90000"/>
          </a:bodyPr>
          <a:lstStyle/>
          <a:p>
            <a:r>
              <a:rPr lang="en-US" dirty="0">
                <a:latin typeface="Aptos" panose="020B0004020202020204" pitchFamily="34" charset="0"/>
              </a:rPr>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4120017"/>
          </a:xfrm>
        </p:spPr>
        <p:txBody>
          <a:bodyPr>
            <a:normAutofit/>
          </a:bodyPr>
          <a:lstStyle/>
          <a:p>
            <a:r>
              <a:rPr lang="en-US" dirty="0">
                <a:latin typeface="Aptos" panose="020B0004020202020204" pitchFamily="34" charset="0"/>
              </a:rPr>
              <a:t>Formula 1 telemetry data</a:t>
            </a:r>
          </a:p>
          <a:p>
            <a:r>
              <a:rPr lang="en-US" dirty="0">
                <a:latin typeface="Aptos" panose="020B0004020202020204" pitchFamily="34" charset="0"/>
              </a:rPr>
              <a:t>What is a Medallion Architecture</a:t>
            </a:r>
          </a:p>
          <a:p>
            <a:r>
              <a:rPr lang="en-US" dirty="0">
                <a:latin typeface="Aptos" panose="020B0004020202020204" pitchFamily="34" charset="0"/>
              </a:rPr>
              <a:t>Visualize high-velocity data streams in Azure Data Explorer</a:t>
            </a:r>
          </a:p>
          <a:p>
            <a:r>
              <a:rPr lang="en-US" dirty="0">
                <a:latin typeface="Aptos" panose="020B0004020202020204" pitchFamily="34" charset="0"/>
              </a:rPr>
              <a:t>Demo (race time)</a:t>
            </a:r>
          </a:p>
          <a:p>
            <a:r>
              <a:rPr lang="en-US" dirty="0">
                <a:latin typeface="Aptos" panose="020B0004020202020204" pitchFamily="34" charset="0"/>
              </a:rPr>
              <a:t>Q&amp;A</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DX logo">
            <a:extLst>
              <a:ext uri="{FF2B5EF4-FFF2-40B4-BE49-F238E27FC236}">
                <a16:creationId xmlns:a16="http://schemas.microsoft.com/office/drawing/2014/main" id="{8EE1A0E1-9244-2B1E-2E88-6128E30621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48977" y="3263462"/>
            <a:ext cx="1126908" cy="591626"/>
          </a:xfrm>
          <a:prstGeom prst="rect">
            <a:avLst/>
          </a:prstGeom>
        </p:spPr>
      </p:pic>
      <p:grpSp>
        <p:nvGrpSpPr>
          <p:cNvPr id="56" name="Group 55">
            <a:extLst>
              <a:ext uri="{FF2B5EF4-FFF2-40B4-BE49-F238E27FC236}">
                <a16:creationId xmlns:a16="http://schemas.microsoft.com/office/drawing/2014/main" id="{B18B81A3-8FDD-BAF1-6F44-648201536B2A}"/>
              </a:ext>
            </a:extLst>
          </p:cNvPr>
          <p:cNvGrpSpPr/>
          <p:nvPr/>
        </p:nvGrpSpPr>
        <p:grpSpPr>
          <a:xfrm>
            <a:off x="8860449" y="1354226"/>
            <a:ext cx="2032186" cy="610897"/>
            <a:chOff x="4000900" y="636372"/>
            <a:chExt cx="3406976" cy="1019433"/>
          </a:xfrm>
        </p:grpSpPr>
        <p:grpSp>
          <p:nvGrpSpPr>
            <p:cNvPr id="21" name="Group 20">
              <a:extLst>
                <a:ext uri="{FF2B5EF4-FFF2-40B4-BE49-F238E27FC236}">
                  <a16:creationId xmlns:a16="http://schemas.microsoft.com/office/drawing/2014/main" id="{C075EF3F-2005-B853-D302-027F4B1F3A25}"/>
                </a:ext>
              </a:extLst>
            </p:cNvPr>
            <p:cNvGrpSpPr/>
            <p:nvPr/>
          </p:nvGrpSpPr>
          <p:grpSpPr>
            <a:xfrm>
              <a:off x="4000900" y="636372"/>
              <a:ext cx="3406976" cy="1019433"/>
              <a:chOff x="4000900" y="636372"/>
              <a:chExt cx="3406976" cy="1019433"/>
            </a:xfrm>
          </p:grpSpPr>
          <p:sp>
            <p:nvSpPr>
              <p:cNvPr id="10" name="Rectangle 9" descr="SDKs">
                <a:extLst>
                  <a:ext uri="{FF2B5EF4-FFF2-40B4-BE49-F238E27FC236}">
                    <a16:creationId xmlns:a16="http://schemas.microsoft.com/office/drawing/2014/main" id="{3652DB2A-0395-8DE7-6697-5444BC13ADDC}"/>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48C7460-74C7-A50F-5145-41B0C9F58E77}"/>
                  </a:ext>
                </a:extLst>
              </p:cNvPr>
              <p:cNvSpPr/>
              <p:nvPr/>
            </p:nvSpPr>
            <p:spPr bwMode="auto">
              <a:xfrm>
                <a:off x="4000900" y="636373"/>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Query Tools</a:t>
                </a:r>
              </a:p>
            </p:txBody>
          </p:sp>
        </p:grpSp>
        <p:pic>
          <p:nvPicPr>
            <p:cNvPr id="2052" name="Picture 4" descr="Kusto DB">
              <a:extLst>
                <a:ext uri="{FF2B5EF4-FFF2-40B4-BE49-F238E27FC236}">
                  <a16:creationId xmlns:a16="http://schemas.microsoft.com/office/drawing/2014/main" id="{28667A10-F376-A7A1-10CE-4D3D505D463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85225" y="115038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DX logo">
              <a:extLst>
                <a:ext uri="{FF2B5EF4-FFF2-40B4-BE49-F238E27FC236}">
                  <a16:creationId xmlns:a16="http://schemas.microsoft.com/office/drawing/2014/main" id="{B3E69128-9A18-5026-B676-D00AE18E0C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00900" y="1166501"/>
              <a:ext cx="610098" cy="320304"/>
            </a:xfrm>
            <a:prstGeom prst="rect">
              <a:avLst/>
            </a:prstGeom>
          </p:spPr>
        </p:pic>
        <p:pic>
          <p:nvPicPr>
            <p:cNvPr id="14" name="Picture 13" descr="Icon&#10;&#10;Description automatically generated">
              <a:extLst>
                <a:ext uri="{FF2B5EF4-FFF2-40B4-BE49-F238E27FC236}">
                  <a16:creationId xmlns:a16="http://schemas.microsoft.com/office/drawing/2014/main" id="{BAEE8816-FE58-47BB-23E8-A281D952AB6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11313" y="1095067"/>
              <a:ext cx="379627" cy="394578"/>
            </a:xfrm>
            <a:prstGeom prst="rect">
              <a:avLst/>
            </a:prstGeom>
          </p:spPr>
        </p:pic>
        <p:pic>
          <p:nvPicPr>
            <p:cNvPr id="2056" name="Picture 8" descr="See the source image">
              <a:extLst>
                <a:ext uri="{FF2B5EF4-FFF2-40B4-BE49-F238E27FC236}">
                  <a16:creationId xmlns:a16="http://schemas.microsoft.com/office/drawing/2014/main" id="{52D2DC3E-CCEF-B54F-ED07-740CA70F279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99966" y="1146089"/>
              <a:ext cx="550176" cy="36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LI transparent ">
              <a:extLst>
                <a:ext uri="{FF2B5EF4-FFF2-40B4-BE49-F238E27FC236}">
                  <a16:creationId xmlns:a16="http://schemas.microsoft.com/office/drawing/2014/main" id="{6023BB96-475A-AD49-1ACB-64BD883B592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956967" y="1126805"/>
              <a:ext cx="333268"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0F6F41B0-A9CF-3177-DB12-DA9F5F705009}"/>
              </a:ext>
            </a:extLst>
          </p:cNvPr>
          <p:cNvGrpSpPr/>
          <p:nvPr/>
        </p:nvGrpSpPr>
        <p:grpSpPr>
          <a:xfrm>
            <a:off x="8851655" y="4371574"/>
            <a:ext cx="2034618" cy="610897"/>
            <a:chOff x="4338705" y="3203485"/>
            <a:chExt cx="2701713" cy="844632"/>
          </a:xfrm>
        </p:grpSpPr>
        <p:grpSp>
          <p:nvGrpSpPr>
            <p:cNvPr id="29" name="Group 28">
              <a:extLst>
                <a:ext uri="{FF2B5EF4-FFF2-40B4-BE49-F238E27FC236}">
                  <a16:creationId xmlns:a16="http://schemas.microsoft.com/office/drawing/2014/main" id="{82C7CA08-5458-C45E-9708-243FE11FEDE5}"/>
                </a:ext>
              </a:extLst>
            </p:cNvPr>
            <p:cNvGrpSpPr/>
            <p:nvPr/>
          </p:nvGrpSpPr>
          <p:grpSpPr>
            <a:xfrm>
              <a:off x="4338705" y="3203485"/>
              <a:ext cx="2701713" cy="844632"/>
              <a:chOff x="4000900" y="636372"/>
              <a:chExt cx="3406976" cy="1019433"/>
            </a:xfrm>
          </p:grpSpPr>
          <p:sp>
            <p:nvSpPr>
              <p:cNvPr id="30" name="Rectangle 29" descr="SDKs">
                <a:extLst>
                  <a:ext uri="{FF2B5EF4-FFF2-40B4-BE49-F238E27FC236}">
                    <a16:creationId xmlns:a16="http://schemas.microsoft.com/office/drawing/2014/main" id="{91987303-7F2A-5FB6-63AF-31F453950285}"/>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B13D75CB-BFD3-02AF-4A38-96FDFF550E00}"/>
                  </a:ext>
                </a:extLst>
              </p:cNvPr>
              <p:cNvSpPr/>
              <p:nvPr/>
            </p:nvSpPr>
            <p:spPr bwMode="auto">
              <a:xfrm>
                <a:off x="4000900" y="636372"/>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Orchestration</a:t>
                </a:r>
              </a:p>
            </p:txBody>
          </p:sp>
        </p:grpSp>
        <p:pic>
          <p:nvPicPr>
            <p:cNvPr id="32" name="Graphic 31" descr="ADF">
              <a:extLst>
                <a:ext uri="{FF2B5EF4-FFF2-40B4-BE49-F238E27FC236}">
                  <a16:creationId xmlns:a16="http://schemas.microsoft.com/office/drawing/2014/main" id="{3CACCC37-4040-0E7C-D861-65AC4EBE2B8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07742" y="3600750"/>
              <a:ext cx="315989" cy="335655"/>
            </a:xfrm>
            <a:prstGeom prst="rect">
              <a:avLst/>
            </a:prstGeom>
          </p:spPr>
        </p:pic>
        <p:pic>
          <p:nvPicPr>
            <p:cNvPr id="36" name="Picture 35" descr="A picture containing stationary, envelope&#10;&#10;Description automatically generated">
              <a:extLst>
                <a:ext uri="{FF2B5EF4-FFF2-40B4-BE49-F238E27FC236}">
                  <a16:creationId xmlns:a16="http://schemas.microsoft.com/office/drawing/2014/main" id="{100E3657-0D79-0FC6-7C81-02C11DC3A1B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99508" y="3651861"/>
              <a:ext cx="315989" cy="299275"/>
            </a:xfrm>
            <a:prstGeom prst="rect">
              <a:avLst/>
            </a:prstGeom>
          </p:spPr>
        </p:pic>
        <p:pic>
          <p:nvPicPr>
            <p:cNvPr id="38" name="Picture 37" descr="Icon&#10;&#10;Description automatically generated">
              <a:extLst>
                <a:ext uri="{FF2B5EF4-FFF2-40B4-BE49-F238E27FC236}">
                  <a16:creationId xmlns:a16="http://schemas.microsoft.com/office/drawing/2014/main" id="{6604BBE7-9E29-4103-347F-F0498DCF236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457625" y="3600750"/>
              <a:ext cx="347324" cy="347324"/>
            </a:xfrm>
            <a:prstGeom prst="rect">
              <a:avLst/>
            </a:prstGeom>
          </p:spPr>
        </p:pic>
      </p:grpSp>
      <p:grpSp>
        <p:nvGrpSpPr>
          <p:cNvPr id="60" name="Group 59">
            <a:extLst>
              <a:ext uri="{FF2B5EF4-FFF2-40B4-BE49-F238E27FC236}">
                <a16:creationId xmlns:a16="http://schemas.microsoft.com/office/drawing/2014/main" id="{66255851-9B16-ECDD-D793-2A4CA28AF721}"/>
              </a:ext>
            </a:extLst>
          </p:cNvPr>
          <p:cNvGrpSpPr/>
          <p:nvPr/>
        </p:nvGrpSpPr>
        <p:grpSpPr>
          <a:xfrm>
            <a:off x="8858018" y="2108563"/>
            <a:ext cx="2034617" cy="610897"/>
            <a:chOff x="4036853" y="4430114"/>
            <a:chExt cx="3406976" cy="1019433"/>
          </a:xfrm>
        </p:grpSpPr>
        <p:grpSp>
          <p:nvGrpSpPr>
            <p:cNvPr id="39" name="Group 38">
              <a:extLst>
                <a:ext uri="{FF2B5EF4-FFF2-40B4-BE49-F238E27FC236}">
                  <a16:creationId xmlns:a16="http://schemas.microsoft.com/office/drawing/2014/main" id="{B8095265-ACFA-85B0-A425-D8016CBC3A51}"/>
                </a:ext>
              </a:extLst>
            </p:cNvPr>
            <p:cNvGrpSpPr/>
            <p:nvPr/>
          </p:nvGrpSpPr>
          <p:grpSpPr>
            <a:xfrm>
              <a:off x="4036853" y="4430114"/>
              <a:ext cx="3406976" cy="1019433"/>
              <a:chOff x="4000900" y="636372"/>
              <a:chExt cx="3406976" cy="1019433"/>
            </a:xfrm>
          </p:grpSpPr>
          <p:sp>
            <p:nvSpPr>
              <p:cNvPr id="40" name="Rectangle 39" descr="SDKs">
                <a:extLst>
                  <a:ext uri="{FF2B5EF4-FFF2-40B4-BE49-F238E27FC236}">
                    <a16:creationId xmlns:a16="http://schemas.microsoft.com/office/drawing/2014/main" id="{97D02F93-9816-B1AC-11C3-918C762B3FBE}"/>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BDD0478-D074-0399-B6D7-0EE2754676D4}"/>
                  </a:ext>
                </a:extLst>
              </p:cNvPr>
              <p:cNvSpPr/>
              <p:nvPr/>
            </p:nvSpPr>
            <p:spPr bwMode="auto">
              <a:xfrm>
                <a:off x="4000900" y="636373"/>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Notebook Connectivity</a:t>
                </a:r>
              </a:p>
            </p:txBody>
          </p:sp>
        </p:grpSp>
        <p:grpSp>
          <p:nvGrpSpPr>
            <p:cNvPr id="59" name="Group 58">
              <a:extLst>
                <a:ext uri="{FF2B5EF4-FFF2-40B4-BE49-F238E27FC236}">
                  <a16:creationId xmlns:a16="http://schemas.microsoft.com/office/drawing/2014/main" id="{3CCC7DE8-7892-6326-2C7A-2FA54A486ECF}"/>
                </a:ext>
              </a:extLst>
            </p:cNvPr>
            <p:cNvGrpSpPr/>
            <p:nvPr/>
          </p:nvGrpSpPr>
          <p:grpSpPr>
            <a:xfrm>
              <a:off x="4351135" y="4910470"/>
              <a:ext cx="2904602" cy="394145"/>
              <a:chOff x="4351135" y="4910470"/>
              <a:chExt cx="2904602" cy="394145"/>
            </a:xfrm>
          </p:grpSpPr>
          <p:pic>
            <p:nvPicPr>
              <p:cNvPr id="42" name="Picture 41" descr="Apache Spark™ - An Introduction to Spark | Data Mechanics">
                <a:extLst>
                  <a:ext uri="{FF2B5EF4-FFF2-40B4-BE49-F238E27FC236}">
                    <a16:creationId xmlns:a16="http://schemas.microsoft.com/office/drawing/2014/main" id="{E14112C0-F872-1E86-26B9-D0FC9ABBBF1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101496" y="4988221"/>
                <a:ext cx="505756" cy="26321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VS Code Jupyter Notebook Previewer - Visual Studio Marketplace">
                <a:extLst>
                  <a:ext uri="{FF2B5EF4-FFF2-40B4-BE49-F238E27FC236}">
                    <a16:creationId xmlns:a16="http://schemas.microsoft.com/office/drawing/2014/main" id="{7309BEED-5888-3F2F-71C3-159F4C4DB55F}"/>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039823" y="493983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con&#10;&#10;Description automatically generated">
                <a:extLst>
                  <a:ext uri="{FF2B5EF4-FFF2-40B4-BE49-F238E27FC236}">
                    <a16:creationId xmlns:a16="http://schemas.microsoft.com/office/drawing/2014/main" id="{F901281F-F182-4CF7-7147-1A09353788E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881129" y="4910470"/>
                <a:ext cx="374608" cy="389360"/>
              </a:xfrm>
              <a:prstGeom prst="rect">
                <a:avLst/>
              </a:prstGeom>
            </p:spPr>
          </p:pic>
          <p:pic>
            <p:nvPicPr>
              <p:cNvPr id="45" name="Graphic 44">
                <a:extLst>
                  <a:ext uri="{FF2B5EF4-FFF2-40B4-BE49-F238E27FC236}">
                    <a16:creationId xmlns:a16="http://schemas.microsoft.com/office/drawing/2014/main" id="{AAEFC9C7-3789-24F2-5555-22D9CE7E621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351135" y="4944615"/>
                <a:ext cx="360000" cy="360000"/>
              </a:xfrm>
              <a:prstGeom prst="rect">
                <a:avLst/>
              </a:prstGeom>
            </p:spPr>
          </p:pic>
        </p:grpSp>
      </p:grpSp>
      <p:grpSp>
        <p:nvGrpSpPr>
          <p:cNvPr id="2082" name="Group 2081">
            <a:extLst>
              <a:ext uri="{FF2B5EF4-FFF2-40B4-BE49-F238E27FC236}">
                <a16:creationId xmlns:a16="http://schemas.microsoft.com/office/drawing/2014/main" id="{969DFF8E-C5CD-6967-1575-BC8ECA567721}"/>
              </a:ext>
            </a:extLst>
          </p:cNvPr>
          <p:cNvGrpSpPr/>
          <p:nvPr/>
        </p:nvGrpSpPr>
        <p:grpSpPr>
          <a:xfrm>
            <a:off x="8838505" y="5125911"/>
            <a:ext cx="2054130" cy="610898"/>
            <a:chOff x="4506090" y="4509821"/>
            <a:chExt cx="1946266" cy="674665"/>
          </a:xfrm>
        </p:grpSpPr>
        <p:grpSp>
          <p:nvGrpSpPr>
            <p:cNvPr id="63" name="Group 62">
              <a:extLst>
                <a:ext uri="{FF2B5EF4-FFF2-40B4-BE49-F238E27FC236}">
                  <a16:creationId xmlns:a16="http://schemas.microsoft.com/office/drawing/2014/main" id="{2792178C-7612-304C-D387-6BE3383E8E17}"/>
                </a:ext>
              </a:extLst>
            </p:cNvPr>
            <p:cNvGrpSpPr/>
            <p:nvPr/>
          </p:nvGrpSpPr>
          <p:grpSpPr>
            <a:xfrm>
              <a:off x="4506090" y="4509821"/>
              <a:ext cx="1946266" cy="674665"/>
              <a:chOff x="4000900" y="636372"/>
              <a:chExt cx="3406976" cy="1019433"/>
            </a:xfrm>
          </p:grpSpPr>
          <p:sp>
            <p:nvSpPr>
              <p:cNvPr id="2057" name="Rectangle 2056" descr="SDKs">
                <a:extLst>
                  <a:ext uri="{FF2B5EF4-FFF2-40B4-BE49-F238E27FC236}">
                    <a16:creationId xmlns:a16="http://schemas.microsoft.com/office/drawing/2014/main" id="{E0EC2E4A-95E3-2019-D519-34F07F63B19E}"/>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9" name="Rectangle 2058">
                <a:extLst>
                  <a:ext uri="{FF2B5EF4-FFF2-40B4-BE49-F238E27FC236}">
                    <a16:creationId xmlns:a16="http://schemas.microsoft.com/office/drawing/2014/main" id="{2D98F3B9-12B2-995A-F28D-70D0A5C7E0A4}"/>
                  </a:ext>
                </a:extLst>
              </p:cNvPr>
              <p:cNvSpPr/>
              <p:nvPr/>
            </p:nvSpPr>
            <p:spPr bwMode="auto">
              <a:xfrm>
                <a:off x="4000900" y="636374"/>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Connectors</a:t>
                </a:r>
              </a:p>
            </p:txBody>
          </p:sp>
        </p:grpSp>
        <p:sp>
          <p:nvSpPr>
            <p:cNvPr id="2078" name="Rectangle 2077">
              <a:extLst>
                <a:ext uri="{FF2B5EF4-FFF2-40B4-BE49-F238E27FC236}">
                  <a16:creationId xmlns:a16="http://schemas.microsoft.com/office/drawing/2014/main" id="{EB696B6D-666D-E3B8-73E9-17F29D87305B}"/>
                </a:ext>
              </a:extLst>
            </p:cNvPr>
            <p:cNvSpPr/>
            <p:nvPr/>
          </p:nvSpPr>
          <p:spPr bwMode="auto">
            <a:xfrm>
              <a:off x="4837861" y="4795753"/>
              <a:ext cx="1196593" cy="3172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TDS, JDBC, ODBC</a:t>
              </a:r>
            </a:p>
          </p:txBody>
        </p:sp>
      </p:grpSp>
      <p:grpSp>
        <p:nvGrpSpPr>
          <p:cNvPr id="16" name="Group 15">
            <a:extLst>
              <a:ext uri="{FF2B5EF4-FFF2-40B4-BE49-F238E27FC236}">
                <a16:creationId xmlns:a16="http://schemas.microsoft.com/office/drawing/2014/main" id="{3DA7C700-B2E9-D553-33A8-87FB2052A165}"/>
              </a:ext>
            </a:extLst>
          </p:cNvPr>
          <p:cNvGrpSpPr/>
          <p:nvPr/>
        </p:nvGrpSpPr>
        <p:grpSpPr>
          <a:xfrm>
            <a:off x="8855899" y="3617237"/>
            <a:ext cx="2026132" cy="610897"/>
            <a:chOff x="7438208" y="3824581"/>
            <a:chExt cx="3844377" cy="1066871"/>
          </a:xfrm>
        </p:grpSpPr>
        <p:grpSp>
          <p:nvGrpSpPr>
            <p:cNvPr id="46" name="Group 45">
              <a:extLst>
                <a:ext uri="{FF2B5EF4-FFF2-40B4-BE49-F238E27FC236}">
                  <a16:creationId xmlns:a16="http://schemas.microsoft.com/office/drawing/2014/main" id="{211DC417-F534-761F-DEBC-65DDF2593107}"/>
                </a:ext>
              </a:extLst>
            </p:cNvPr>
            <p:cNvGrpSpPr/>
            <p:nvPr/>
          </p:nvGrpSpPr>
          <p:grpSpPr>
            <a:xfrm>
              <a:off x="7438208" y="3824581"/>
              <a:ext cx="3844377" cy="1066871"/>
              <a:chOff x="4000900" y="636372"/>
              <a:chExt cx="3406976" cy="1019433"/>
            </a:xfrm>
          </p:grpSpPr>
          <p:sp>
            <p:nvSpPr>
              <p:cNvPr id="47" name="Rectangle 46" descr="SDKs">
                <a:extLst>
                  <a:ext uri="{FF2B5EF4-FFF2-40B4-BE49-F238E27FC236}">
                    <a16:creationId xmlns:a16="http://schemas.microsoft.com/office/drawing/2014/main" id="{4E3DD71E-D247-DF77-C115-D760F801B973}"/>
                  </a:ext>
                </a:extLst>
              </p:cNvPr>
              <p:cNvSpPr/>
              <p:nvPr/>
            </p:nvSpPr>
            <p:spPr bwMode="auto">
              <a:xfrm>
                <a:off x="4000900" y="636372"/>
                <a:ext cx="3406975"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C0E48E5F-D560-7160-32A0-500CE916FF4F}"/>
                  </a:ext>
                </a:extLst>
              </p:cNvPr>
              <p:cNvSpPr/>
              <p:nvPr/>
            </p:nvSpPr>
            <p:spPr bwMode="auto">
              <a:xfrm>
                <a:off x="4000900" y="636372"/>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API and Client Libraries</a:t>
                </a:r>
              </a:p>
            </p:txBody>
          </p:sp>
        </p:grpSp>
        <p:pic>
          <p:nvPicPr>
            <p:cNvPr id="49" name="Picture 2" descr="dotnet core">
              <a:extLst>
                <a:ext uri="{FF2B5EF4-FFF2-40B4-BE49-F238E27FC236}">
                  <a16:creationId xmlns:a16="http://schemas.microsoft.com/office/drawing/2014/main" id="{A53866CB-7729-9F6A-12B4-F99FADA7A47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7921337" y="4403439"/>
              <a:ext cx="289413" cy="299404"/>
            </a:xfrm>
            <a:prstGeom prst="ellipse">
              <a:avLst/>
            </a:prstGeom>
            <a:noFill/>
          </p:spPr>
        </p:pic>
        <p:pic>
          <p:nvPicPr>
            <p:cNvPr id="50" name="Picture 2" descr="python">
              <a:extLst>
                <a:ext uri="{FF2B5EF4-FFF2-40B4-BE49-F238E27FC236}">
                  <a16:creationId xmlns:a16="http://schemas.microsoft.com/office/drawing/2014/main" id="{0A40CC77-4813-8C05-A4EE-72D395E711EF}"/>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8377830" y="4403439"/>
              <a:ext cx="279364" cy="299404"/>
            </a:xfrm>
            <a:prstGeom prst="rect">
              <a:avLst/>
            </a:prstGeom>
            <a:noFill/>
          </p:spPr>
        </p:pic>
        <p:pic>
          <p:nvPicPr>
            <p:cNvPr id="51" name="Picture 2" descr="Go lang">
              <a:extLst>
                <a:ext uri="{FF2B5EF4-FFF2-40B4-BE49-F238E27FC236}">
                  <a16:creationId xmlns:a16="http://schemas.microsoft.com/office/drawing/2014/main" id="{7EA3D75A-4CF6-FC70-AD50-28960A458A87}"/>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815654" y="4497560"/>
              <a:ext cx="349960" cy="128364"/>
            </a:xfrm>
            <a:prstGeom prst="rect">
              <a:avLst/>
            </a:prstGeom>
            <a:noFill/>
          </p:spPr>
        </p:pic>
        <p:pic>
          <p:nvPicPr>
            <p:cNvPr id="52" name="Picture 2" descr="Java">
              <a:extLst>
                <a:ext uri="{FF2B5EF4-FFF2-40B4-BE49-F238E27FC236}">
                  <a16:creationId xmlns:a16="http://schemas.microsoft.com/office/drawing/2014/main" id="{6649C124-A863-ACE1-5F48-8A0D9DE23EFC}"/>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9705202" y="4183995"/>
              <a:ext cx="342979" cy="549961"/>
            </a:xfrm>
            <a:prstGeom prst="rect">
              <a:avLst/>
            </a:prstGeom>
            <a:noFill/>
          </p:spPr>
        </p:pic>
        <p:pic>
          <p:nvPicPr>
            <p:cNvPr id="53" name="Picture 2" descr="Node.js">
              <a:extLst>
                <a:ext uri="{FF2B5EF4-FFF2-40B4-BE49-F238E27FC236}">
                  <a16:creationId xmlns:a16="http://schemas.microsoft.com/office/drawing/2014/main" id="{05CF0B11-4076-4230-1349-67DC052971F6}"/>
                </a:ext>
              </a:extLst>
            </p:cNvPr>
            <p:cNvPicPr>
              <a:picLocks noChangeAspect="1" noChangeArrowheads="1"/>
            </p:cNvPicPr>
            <p:nvPr/>
          </p:nvPicPr>
          <p:blipFill rotWithShape="1">
            <a:blip r:embed="rId22" cstate="email">
              <a:clrChange>
                <a:clrFrom>
                  <a:srgbClr val="333333"/>
                </a:clrFrom>
                <a:clrTo>
                  <a:srgbClr val="333333">
                    <a:alpha val="0"/>
                  </a:srgbClr>
                </a:clrTo>
              </a:clrChange>
              <a:extLst>
                <a:ext uri="{28A0092B-C50C-407E-A947-70E740481C1C}">
                  <a14:useLocalDpi xmlns:a14="http://schemas.microsoft.com/office/drawing/2010/main"/>
                </a:ext>
              </a:extLst>
            </a:blip>
            <a:srcRect l="9033" t="21282" b="18111"/>
            <a:stretch/>
          </p:blipFill>
          <p:spPr bwMode="auto">
            <a:xfrm>
              <a:off x="10204893" y="4439647"/>
              <a:ext cx="554154" cy="217469"/>
            </a:xfrm>
            <a:prstGeom prst="rect">
              <a:avLst/>
            </a:prstGeom>
            <a:noFill/>
          </p:spPr>
        </p:pic>
        <p:pic>
          <p:nvPicPr>
            <p:cNvPr id="55" name="Picture 54" descr="Icon&#10;&#10;Description automatically generated">
              <a:extLst>
                <a:ext uri="{FF2B5EF4-FFF2-40B4-BE49-F238E27FC236}">
                  <a16:creationId xmlns:a16="http://schemas.microsoft.com/office/drawing/2014/main" id="{FE07FA3D-B4E0-A320-04E6-FA691F3213FA}"/>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51572" y="4424589"/>
              <a:ext cx="296920" cy="265376"/>
            </a:xfrm>
            <a:prstGeom prst="rect">
              <a:avLst/>
            </a:prstGeom>
          </p:spPr>
        </p:pic>
        <p:pic>
          <p:nvPicPr>
            <p:cNvPr id="61" name="Picture 4">
              <a:extLst>
                <a:ext uri="{FF2B5EF4-FFF2-40B4-BE49-F238E27FC236}">
                  <a16:creationId xmlns:a16="http://schemas.microsoft.com/office/drawing/2014/main" id="{E5969FD5-D847-C2B8-80FC-2694FDE4D8CC}"/>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8829957" y="4406822"/>
              <a:ext cx="289539" cy="2831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7FE8EB-59F8-8700-FD7B-E8AAB4AE9874}"/>
                </a:ext>
              </a:extLst>
            </p:cNvPr>
            <p:cNvSpPr txBox="1"/>
            <p:nvPr/>
          </p:nvSpPr>
          <p:spPr>
            <a:xfrm>
              <a:off x="7492415" y="4390562"/>
              <a:ext cx="361877" cy="322501"/>
            </a:xfrm>
            <a:prstGeom prst="rect">
              <a:avLst/>
            </a:prstGeom>
            <a:noFill/>
          </p:spPr>
          <p:txBody>
            <a:bodyPr wrap="square" lIns="0" tIns="0" rIns="0" bIns="0" rtlCol="0">
              <a:spAutoFit/>
            </a:bodyPr>
            <a:lstStyle>
              <a:defPPr>
                <a:defRPr lang="en-US"/>
              </a:defPPr>
              <a:lvl1pPr algn="ctr">
                <a:defRPr sz="10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5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REST</a:t>
              </a:r>
              <a:r>
                <a:rPr kumimoji="0" lang="en-IN" sz="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API</a:t>
              </a:r>
            </a:p>
          </p:txBody>
        </p:sp>
      </p:grpSp>
      <p:grpSp>
        <p:nvGrpSpPr>
          <p:cNvPr id="12" name="Group 11">
            <a:extLst>
              <a:ext uri="{FF2B5EF4-FFF2-40B4-BE49-F238E27FC236}">
                <a16:creationId xmlns:a16="http://schemas.microsoft.com/office/drawing/2014/main" id="{0E8F74AE-BF50-8A76-8323-DC478198D158}"/>
              </a:ext>
            </a:extLst>
          </p:cNvPr>
          <p:cNvGrpSpPr/>
          <p:nvPr/>
        </p:nvGrpSpPr>
        <p:grpSpPr>
          <a:xfrm>
            <a:off x="8846859" y="5880250"/>
            <a:ext cx="2054130" cy="610897"/>
            <a:chOff x="3481948" y="3432302"/>
            <a:chExt cx="2953544" cy="645294"/>
          </a:xfrm>
        </p:grpSpPr>
        <p:grpSp>
          <p:nvGrpSpPr>
            <p:cNvPr id="3" name="Group 2">
              <a:extLst>
                <a:ext uri="{FF2B5EF4-FFF2-40B4-BE49-F238E27FC236}">
                  <a16:creationId xmlns:a16="http://schemas.microsoft.com/office/drawing/2014/main" id="{70868D52-03BA-3573-32E7-6A3AE64C8B01}"/>
                </a:ext>
              </a:extLst>
            </p:cNvPr>
            <p:cNvGrpSpPr/>
            <p:nvPr/>
          </p:nvGrpSpPr>
          <p:grpSpPr>
            <a:xfrm>
              <a:off x="3481948" y="3432302"/>
              <a:ext cx="2953544" cy="645294"/>
              <a:chOff x="4000900" y="636372"/>
              <a:chExt cx="3406976" cy="1019433"/>
            </a:xfrm>
          </p:grpSpPr>
          <p:sp>
            <p:nvSpPr>
              <p:cNvPr id="5" name="Rectangle 4" descr="SDKs">
                <a:extLst>
                  <a:ext uri="{FF2B5EF4-FFF2-40B4-BE49-F238E27FC236}">
                    <a16:creationId xmlns:a16="http://schemas.microsoft.com/office/drawing/2014/main" id="{6B1309DB-2A0E-3504-DD9E-F27457B26C68}"/>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0649FF24-6EE4-E853-C904-711F270E85AD}"/>
                  </a:ext>
                </a:extLst>
              </p:cNvPr>
              <p:cNvSpPr/>
              <p:nvPr/>
            </p:nvSpPr>
            <p:spPr bwMode="auto">
              <a:xfrm>
                <a:off x="4000900" y="636374"/>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a:rPr>
                  <a:t>Export</a:t>
                </a:r>
                <a:endPar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grpSp>
        <p:pic>
          <p:nvPicPr>
            <p:cNvPr id="17" name="Graphic 16" descr="ADLS gen2">
              <a:extLst>
                <a:ext uri="{FF2B5EF4-FFF2-40B4-BE49-F238E27FC236}">
                  <a16:creationId xmlns:a16="http://schemas.microsoft.com/office/drawing/2014/main" id="{FF9DE6C9-982D-FC6B-601E-EEFAC80B528D}"/>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092506" y="3698587"/>
              <a:ext cx="354697" cy="333388"/>
            </a:xfrm>
            <a:prstGeom prst="rect">
              <a:avLst/>
            </a:prstGeom>
          </p:spPr>
        </p:pic>
        <p:pic>
          <p:nvPicPr>
            <p:cNvPr id="4" name="Graphic 3" descr="Azure SQL">
              <a:extLst>
                <a:ext uri="{FF2B5EF4-FFF2-40B4-BE49-F238E27FC236}">
                  <a16:creationId xmlns:a16="http://schemas.microsoft.com/office/drawing/2014/main" id="{9ACD4878-F649-75C3-2BFF-3E514101146E}"/>
                </a:ext>
              </a:extLst>
            </p:cNvPr>
            <p:cNvPicPr>
              <a:picLocks noChangeAspect="1"/>
            </p:cNvPicPr>
            <p:nvPr/>
          </p:nvPicPr>
          <p:blipFill>
            <a:blip r:embed="rId27" cstate="email">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4292323" y="3725924"/>
              <a:ext cx="258064" cy="278714"/>
            </a:xfrm>
            <a:prstGeom prst="rect">
              <a:avLst/>
            </a:prstGeom>
          </p:spPr>
        </p:pic>
      </p:grpSp>
      <p:sp>
        <p:nvSpPr>
          <p:cNvPr id="2068" name="Rectangle: Rounded Corners 2067">
            <a:extLst>
              <a:ext uri="{FF2B5EF4-FFF2-40B4-BE49-F238E27FC236}">
                <a16:creationId xmlns:a16="http://schemas.microsoft.com/office/drawing/2014/main" id="{9E63F9BA-5F70-4EF4-9F39-A3D762A7EB0B}"/>
              </a:ext>
            </a:extLst>
          </p:cNvPr>
          <p:cNvSpPr/>
          <p:nvPr/>
        </p:nvSpPr>
        <p:spPr bwMode="auto">
          <a:xfrm>
            <a:off x="8700506" y="1201512"/>
            <a:ext cx="2367646" cy="5438775"/>
          </a:xfrm>
          <a:prstGeom prst="roundRect">
            <a:avLst>
              <a:gd name="adj" fmla="val 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53" name="Group 2152">
            <a:extLst>
              <a:ext uri="{FF2B5EF4-FFF2-40B4-BE49-F238E27FC236}">
                <a16:creationId xmlns:a16="http://schemas.microsoft.com/office/drawing/2014/main" id="{F6525AF0-8D57-A8E3-64C0-B9C719B0E130}"/>
              </a:ext>
            </a:extLst>
          </p:cNvPr>
          <p:cNvGrpSpPr/>
          <p:nvPr/>
        </p:nvGrpSpPr>
        <p:grpSpPr>
          <a:xfrm>
            <a:off x="8793870" y="2862900"/>
            <a:ext cx="2090279" cy="610897"/>
            <a:chOff x="8031768" y="2594838"/>
            <a:chExt cx="2090279" cy="610897"/>
          </a:xfrm>
        </p:grpSpPr>
        <p:grpSp>
          <p:nvGrpSpPr>
            <p:cNvPr id="2080" name="Group 2079">
              <a:extLst>
                <a:ext uri="{FF2B5EF4-FFF2-40B4-BE49-F238E27FC236}">
                  <a16:creationId xmlns:a16="http://schemas.microsoft.com/office/drawing/2014/main" id="{E20EA10B-92AD-95F8-B795-63B9B4CF7535}"/>
                </a:ext>
              </a:extLst>
            </p:cNvPr>
            <p:cNvGrpSpPr/>
            <p:nvPr/>
          </p:nvGrpSpPr>
          <p:grpSpPr>
            <a:xfrm>
              <a:off x="8095916" y="2594838"/>
              <a:ext cx="2026131" cy="610897"/>
              <a:chOff x="7729552" y="2795618"/>
              <a:chExt cx="3844377" cy="1019433"/>
            </a:xfrm>
          </p:grpSpPr>
          <p:grpSp>
            <p:nvGrpSpPr>
              <p:cNvPr id="22" name="Group 21">
                <a:extLst>
                  <a:ext uri="{FF2B5EF4-FFF2-40B4-BE49-F238E27FC236}">
                    <a16:creationId xmlns:a16="http://schemas.microsoft.com/office/drawing/2014/main" id="{846A6A0D-DAA3-D153-2BFF-E3539C2F64FC}"/>
                  </a:ext>
                </a:extLst>
              </p:cNvPr>
              <p:cNvGrpSpPr/>
              <p:nvPr/>
            </p:nvGrpSpPr>
            <p:grpSpPr>
              <a:xfrm>
                <a:off x="7729552" y="2795618"/>
                <a:ext cx="3844377" cy="1019433"/>
                <a:chOff x="4000900" y="636372"/>
                <a:chExt cx="3406976" cy="1019433"/>
              </a:xfrm>
            </p:grpSpPr>
            <p:sp>
              <p:nvSpPr>
                <p:cNvPr id="23" name="Rectangle 22" descr="SDKs">
                  <a:extLst>
                    <a:ext uri="{FF2B5EF4-FFF2-40B4-BE49-F238E27FC236}">
                      <a16:creationId xmlns:a16="http://schemas.microsoft.com/office/drawing/2014/main" id="{E41B4E6F-282E-AF9B-A9BE-7CC5121927EC}"/>
                    </a:ext>
                  </a:extLst>
                </p:cNvPr>
                <p:cNvSpPr/>
                <p:nvPr/>
              </p:nvSpPr>
              <p:spPr bwMode="auto">
                <a:xfrm>
                  <a:off x="4000900" y="636372"/>
                  <a:ext cx="3406976" cy="101943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22212D6B-9F4C-D619-C897-EED105200153}"/>
                    </a:ext>
                  </a:extLst>
                </p:cNvPr>
                <p:cNvSpPr/>
                <p:nvPr/>
              </p:nvSpPr>
              <p:spPr bwMode="auto">
                <a:xfrm>
                  <a:off x="4000900" y="636373"/>
                  <a:ext cx="3406976" cy="3434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Visualization</a:t>
                  </a:r>
                </a:p>
              </p:txBody>
            </p:sp>
          </p:grpSp>
          <p:pic>
            <p:nvPicPr>
              <p:cNvPr id="25" name="Picture 2">
                <a:extLst>
                  <a:ext uri="{FF2B5EF4-FFF2-40B4-BE49-F238E27FC236}">
                    <a16:creationId xmlns:a16="http://schemas.microsoft.com/office/drawing/2014/main" id="{00407776-CC69-2806-3F48-A98AA9B58050}"/>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8533546" y="3343022"/>
                <a:ext cx="286754" cy="31590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Grafana - Png Grafana Logo, Transparent Png - kindpng">
                <a:extLst>
                  <a:ext uri="{FF2B5EF4-FFF2-40B4-BE49-F238E27FC236}">
                    <a16:creationId xmlns:a16="http://schemas.microsoft.com/office/drawing/2014/main" id="{549D6F40-0B62-0786-5958-582B37A8CA27}"/>
                  </a:ext>
                </a:extLst>
              </p:cNvPr>
              <p:cNvPicPr>
                <a:picLocks noChangeAspect="1" noChangeArrowheads="1"/>
              </p:cNvPicPr>
              <p:nvPr/>
            </p:nvPicPr>
            <p:blipFill rotWithShape="1">
              <a:blip r:embed="rId30" cstate="screen">
                <a:extLst>
                  <a:ext uri="{28A0092B-C50C-407E-A947-70E740481C1C}">
                    <a14:useLocalDpi xmlns:a14="http://schemas.microsoft.com/office/drawing/2010/main"/>
                  </a:ext>
                </a:extLst>
              </a:blip>
              <a:srcRect/>
              <a:stretch/>
            </p:blipFill>
            <p:spPr bwMode="auto">
              <a:xfrm>
                <a:off x="9483956" y="3337789"/>
                <a:ext cx="346349" cy="3419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NETBEARS - Blog | Kibana cluster on Ubuntu">
                <a:extLst>
                  <a:ext uri="{FF2B5EF4-FFF2-40B4-BE49-F238E27FC236}">
                    <a16:creationId xmlns:a16="http://schemas.microsoft.com/office/drawing/2014/main" id="{2DF03425-8A23-D86A-C74E-B0CD61F1CDE7}"/>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10007274" y="3324487"/>
                <a:ext cx="374465" cy="3318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descr="GitHub - getredash/redash: Make Your Company Data Driven. Connect to any  data source, easily visualize, dashboard and share your data.">
                <a:extLst>
                  <a:ext uri="{FF2B5EF4-FFF2-40B4-BE49-F238E27FC236}">
                    <a16:creationId xmlns:a16="http://schemas.microsoft.com/office/drawing/2014/main" id="{A9F42E99-1400-6C73-9F5E-02042288FF08}"/>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571510" y="3370249"/>
                <a:ext cx="406218" cy="18761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isense logo">
                <a:extLst>
                  <a:ext uri="{FF2B5EF4-FFF2-40B4-BE49-F238E27FC236}">
                    <a16:creationId xmlns:a16="http://schemas.microsoft.com/office/drawing/2014/main" id="{DEE9DD06-092E-49C4-1B4F-55647557EA16}"/>
                  </a:ext>
                </a:extLst>
              </p:cNvPr>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11070016" y="3284756"/>
                <a:ext cx="406218" cy="366793"/>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4">
                <a:extLst>
                  <a:ext uri="{FF2B5EF4-FFF2-40B4-BE49-F238E27FC236}">
                    <a16:creationId xmlns:a16="http://schemas.microsoft.com/office/drawing/2014/main" id="{AD4D5840-7490-DEE8-F259-47C79E2712BF}"/>
                  </a:ext>
                </a:extLst>
              </p:cNvPr>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8987264" y="3348347"/>
                <a:ext cx="286754" cy="305254"/>
              </a:xfrm>
              <a:prstGeom prst="rect">
                <a:avLst/>
              </a:prstGeom>
              <a:noFill/>
              <a:extLst>
                <a:ext uri="{909E8E84-426E-40DD-AFC4-6F175D3DCCD1}">
                  <a14:hiddenFill xmlns:a14="http://schemas.microsoft.com/office/drawing/2010/main">
                    <a:solidFill>
                      <a:srgbClr val="FFFFFF"/>
                    </a:solidFill>
                  </a14:hiddenFill>
                </a:ext>
              </a:extLst>
            </p:spPr>
          </p:pic>
        </p:grpSp>
        <p:sp>
          <p:nvSpPr>
            <p:cNvPr id="2124" name="TextBox 2123">
              <a:extLst>
                <a:ext uri="{FF2B5EF4-FFF2-40B4-BE49-F238E27FC236}">
                  <a16:creationId xmlns:a16="http://schemas.microsoft.com/office/drawing/2014/main" id="{DC058805-4B89-9EF9-E055-97DF976C2247}"/>
                </a:ext>
              </a:extLst>
            </p:cNvPr>
            <p:cNvSpPr txBox="1"/>
            <p:nvPr/>
          </p:nvSpPr>
          <p:spPr>
            <a:xfrm flipH="1">
              <a:off x="8031768" y="2880077"/>
              <a:ext cx="520409"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ADX</a:t>
              </a: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r>
                <a:rPr kumimoji="0" lang="en-US" sz="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Dashboard</a:t>
              </a:r>
              <a:endPar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2076" name="Rectangle: Rounded Corners 2075">
            <a:extLst>
              <a:ext uri="{FF2B5EF4-FFF2-40B4-BE49-F238E27FC236}">
                <a16:creationId xmlns:a16="http://schemas.microsoft.com/office/drawing/2014/main" id="{AD89494A-DD9A-B795-D337-614D9ACF8E23}"/>
              </a:ext>
            </a:extLst>
          </p:cNvPr>
          <p:cNvSpPr/>
          <p:nvPr/>
        </p:nvSpPr>
        <p:spPr bwMode="auto">
          <a:xfrm>
            <a:off x="585217" y="2251086"/>
            <a:ext cx="1416028" cy="3143905"/>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81" name="Picture 2080">
            <a:extLst>
              <a:ext uri="{FF2B5EF4-FFF2-40B4-BE49-F238E27FC236}">
                <a16:creationId xmlns:a16="http://schemas.microsoft.com/office/drawing/2014/main" id="{0771685B-CD81-FF84-4A95-B064BF6A21CB}"/>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787192" y="2411440"/>
            <a:ext cx="1067223" cy="2842297"/>
          </a:xfrm>
          <a:prstGeom prst="rect">
            <a:avLst/>
          </a:prstGeom>
        </p:spPr>
      </p:pic>
      <p:sp>
        <p:nvSpPr>
          <p:cNvPr id="2084" name="TextBox 2083">
            <a:extLst>
              <a:ext uri="{FF2B5EF4-FFF2-40B4-BE49-F238E27FC236}">
                <a16:creationId xmlns:a16="http://schemas.microsoft.com/office/drawing/2014/main" id="{4F9400B1-47C0-795B-8D81-3D859C21D35A}"/>
              </a:ext>
            </a:extLst>
          </p:cNvPr>
          <p:cNvSpPr txBox="1"/>
          <p:nvPr/>
        </p:nvSpPr>
        <p:spPr>
          <a:xfrm>
            <a:off x="3214826" y="940242"/>
            <a:ext cx="1246693" cy="43088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Ingestion ecosystem</a:t>
            </a:r>
          </a:p>
        </p:txBody>
      </p:sp>
      <p:grpSp>
        <p:nvGrpSpPr>
          <p:cNvPr id="2152" name="Group 2151">
            <a:extLst>
              <a:ext uri="{FF2B5EF4-FFF2-40B4-BE49-F238E27FC236}">
                <a16:creationId xmlns:a16="http://schemas.microsoft.com/office/drawing/2014/main" id="{9A38894C-A43E-DCB1-3ECE-113163FC9914}"/>
              </a:ext>
            </a:extLst>
          </p:cNvPr>
          <p:cNvGrpSpPr/>
          <p:nvPr/>
        </p:nvGrpSpPr>
        <p:grpSpPr>
          <a:xfrm>
            <a:off x="3067246" y="2860661"/>
            <a:ext cx="1508506" cy="1041237"/>
            <a:chOff x="2848863" y="2306129"/>
            <a:chExt cx="1508506" cy="1041237"/>
          </a:xfrm>
        </p:grpSpPr>
        <p:sp>
          <p:nvSpPr>
            <p:cNvPr id="2117" name="Rectangle 2116" descr="Managed pipelines">
              <a:extLst>
                <a:ext uri="{FF2B5EF4-FFF2-40B4-BE49-F238E27FC236}">
                  <a16:creationId xmlns:a16="http://schemas.microsoft.com/office/drawing/2014/main" id="{B080ED65-1212-3D57-C570-2D0B4AD172E9}"/>
                </a:ext>
              </a:extLst>
            </p:cNvPr>
            <p:cNvSpPr/>
            <p:nvPr/>
          </p:nvSpPr>
          <p:spPr bwMode="auto">
            <a:xfrm>
              <a:off x="2848865" y="2306129"/>
              <a:ext cx="1494008" cy="1041237"/>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8" name="Rectangle 2117">
              <a:extLst>
                <a:ext uri="{FF2B5EF4-FFF2-40B4-BE49-F238E27FC236}">
                  <a16:creationId xmlns:a16="http://schemas.microsoft.com/office/drawing/2014/main" id="{69A1C77A-1BEC-58D0-7758-0A1BD83499F4}"/>
                </a:ext>
              </a:extLst>
            </p:cNvPr>
            <p:cNvSpPr/>
            <p:nvPr/>
          </p:nvSpPr>
          <p:spPr bwMode="auto">
            <a:xfrm>
              <a:off x="2848863" y="2315355"/>
              <a:ext cx="1508506" cy="15949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Managed pipelines</a:t>
              </a:r>
            </a:p>
          </p:txBody>
        </p:sp>
        <p:pic>
          <p:nvPicPr>
            <p:cNvPr id="2121" name="Graphic 2120" descr="Event hub">
              <a:extLst>
                <a:ext uri="{FF2B5EF4-FFF2-40B4-BE49-F238E27FC236}">
                  <a16:creationId xmlns:a16="http://schemas.microsoft.com/office/drawing/2014/main" id="{4E1F3DD7-6415-AE3B-0351-ED02657B3C16}"/>
                </a:ext>
              </a:extLst>
            </p:cNvPr>
            <p:cNvPicPr>
              <a:picLocks noChangeAspect="1"/>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3140728" y="2541047"/>
              <a:ext cx="304410" cy="252286"/>
            </a:xfrm>
            <a:prstGeom prst="rect">
              <a:avLst/>
            </a:prstGeom>
          </p:spPr>
        </p:pic>
        <p:pic>
          <p:nvPicPr>
            <p:cNvPr id="2122" name="Graphic 2121" descr="IoT hub">
              <a:extLst>
                <a:ext uri="{FF2B5EF4-FFF2-40B4-BE49-F238E27FC236}">
                  <a16:creationId xmlns:a16="http://schemas.microsoft.com/office/drawing/2014/main" id="{1FE9D299-33EA-E3BF-84ED-B6BC8AF9A7CB}"/>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3679474" y="2534728"/>
              <a:ext cx="329784" cy="273316"/>
            </a:xfrm>
            <a:prstGeom prst="rect">
              <a:avLst/>
            </a:prstGeom>
          </p:spPr>
        </p:pic>
        <p:pic>
          <p:nvPicPr>
            <p:cNvPr id="2123" name="Graphic 2122" descr="ADLS gen2">
              <a:extLst>
                <a:ext uri="{FF2B5EF4-FFF2-40B4-BE49-F238E27FC236}">
                  <a16:creationId xmlns:a16="http://schemas.microsoft.com/office/drawing/2014/main" id="{6131C609-5E96-B27E-1C2A-0B299CE86B3E}"/>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126807" y="2948123"/>
              <a:ext cx="332253" cy="275362"/>
            </a:xfrm>
            <a:prstGeom prst="rect">
              <a:avLst/>
            </a:prstGeom>
          </p:spPr>
        </p:pic>
        <p:pic>
          <p:nvPicPr>
            <p:cNvPr id="2125" name="Graphic 2124" descr="Event Grid">
              <a:extLst>
                <a:ext uri="{FF2B5EF4-FFF2-40B4-BE49-F238E27FC236}">
                  <a16:creationId xmlns:a16="http://schemas.microsoft.com/office/drawing/2014/main" id="{6C49545B-E146-4B38-823F-52D52934A09E}"/>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3694719" y="2948832"/>
              <a:ext cx="329784" cy="273316"/>
            </a:xfrm>
            <a:prstGeom prst="rect">
              <a:avLst/>
            </a:prstGeom>
          </p:spPr>
        </p:pic>
      </p:grpSp>
      <p:grpSp>
        <p:nvGrpSpPr>
          <p:cNvPr id="2142" name="Group 2141">
            <a:extLst>
              <a:ext uri="{FF2B5EF4-FFF2-40B4-BE49-F238E27FC236}">
                <a16:creationId xmlns:a16="http://schemas.microsoft.com/office/drawing/2014/main" id="{9BE4AC6C-8D20-A6BA-DA50-FC82424B0871}"/>
              </a:ext>
            </a:extLst>
          </p:cNvPr>
          <p:cNvGrpSpPr/>
          <p:nvPr/>
        </p:nvGrpSpPr>
        <p:grpSpPr>
          <a:xfrm>
            <a:off x="3035775" y="1600975"/>
            <a:ext cx="1513819" cy="991534"/>
            <a:chOff x="2844506" y="787275"/>
            <a:chExt cx="1519081" cy="1380128"/>
          </a:xfrm>
        </p:grpSpPr>
        <p:sp>
          <p:nvSpPr>
            <p:cNvPr id="2119" name="Rectangle 2118" descr="SDKs">
              <a:extLst>
                <a:ext uri="{FF2B5EF4-FFF2-40B4-BE49-F238E27FC236}">
                  <a16:creationId xmlns:a16="http://schemas.microsoft.com/office/drawing/2014/main" id="{3B65CD0A-8FB5-8D69-C7D4-B3CEC4CE17FF}"/>
                </a:ext>
              </a:extLst>
            </p:cNvPr>
            <p:cNvSpPr/>
            <p:nvPr/>
          </p:nvSpPr>
          <p:spPr bwMode="auto">
            <a:xfrm>
              <a:off x="2844506" y="787275"/>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0" name="Rectangle 2119">
              <a:extLst>
                <a:ext uri="{FF2B5EF4-FFF2-40B4-BE49-F238E27FC236}">
                  <a16:creationId xmlns:a16="http://schemas.microsoft.com/office/drawing/2014/main" id="{EF43FBED-6A9E-950E-4A88-F8676A9FD791}"/>
                </a:ext>
              </a:extLst>
            </p:cNvPr>
            <p:cNvSpPr/>
            <p:nvPr/>
          </p:nvSpPr>
          <p:spPr bwMode="auto">
            <a:xfrm>
              <a:off x="2844506" y="787275"/>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SDKs</a:t>
              </a:r>
            </a:p>
          </p:txBody>
        </p:sp>
        <p:pic>
          <p:nvPicPr>
            <p:cNvPr id="2126" name="Picture 2" descr="dotnet core">
              <a:extLst>
                <a:ext uri="{FF2B5EF4-FFF2-40B4-BE49-F238E27FC236}">
                  <a16:creationId xmlns:a16="http://schemas.microsoft.com/office/drawing/2014/main" id="{31CA3125-FC7F-0E74-2896-EE0F52F393F6}"/>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144074" y="1112877"/>
              <a:ext cx="307638" cy="334962"/>
            </a:xfrm>
            <a:prstGeom prst="ellipse">
              <a:avLst/>
            </a:prstGeom>
            <a:noFill/>
          </p:spPr>
        </p:pic>
        <p:pic>
          <p:nvPicPr>
            <p:cNvPr id="2127" name="Picture 2" descr="python">
              <a:extLst>
                <a:ext uri="{FF2B5EF4-FFF2-40B4-BE49-F238E27FC236}">
                  <a16:creationId xmlns:a16="http://schemas.microsoft.com/office/drawing/2014/main" id="{AFAC66E1-91D9-38FC-60B8-1A0581F6E78F}"/>
                </a:ext>
              </a:extLst>
            </p:cNvPr>
            <p:cNvPicPr>
              <a:picLocks noChangeAspect="1" noChangeArrowheads="1"/>
            </p:cNvPicPr>
            <p:nvPr/>
          </p:nvPicPr>
          <p:blipFill>
            <a:blip r:embed="rId42" cstate="email">
              <a:extLst>
                <a:ext uri="{28A0092B-C50C-407E-A947-70E740481C1C}">
                  <a14:useLocalDpi xmlns:a14="http://schemas.microsoft.com/office/drawing/2010/main"/>
                </a:ext>
              </a:extLst>
            </a:blip>
            <a:srcRect/>
            <a:stretch>
              <a:fillRect/>
            </a:stretch>
          </p:blipFill>
          <p:spPr bwMode="auto">
            <a:xfrm>
              <a:off x="3811286" y="1115006"/>
              <a:ext cx="283628" cy="307638"/>
            </a:xfrm>
            <a:prstGeom prst="rect">
              <a:avLst/>
            </a:prstGeom>
            <a:noFill/>
          </p:spPr>
        </p:pic>
        <p:pic>
          <p:nvPicPr>
            <p:cNvPr id="2128" name="Picture 2" descr="Go lang">
              <a:extLst>
                <a:ext uri="{FF2B5EF4-FFF2-40B4-BE49-F238E27FC236}">
                  <a16:creationId xmlns:a16="http://schemas.microsoft.com/office/drawing/2014/main" id="{3A77D81B-BFD5-FDD9-E106-C14823C6FE11}"/>
                </a:ext>
              </a:extLst>
            </p:cNvPr>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3068158" y="1574013"/>
              <a:ext cx="444726" cy="193800"/>
            </a:xfrm>
            <a:prstGeom prst="rect">
              <a:avLst/>
            </a:prstGeom>
            <a:noFill/>
          </p:spPr>
        </p:pic>
        <p:pic>
          <p:nvPicPr>
            <p:cNvPr id="2129" name="Picture 2" descr="Java">
              <a:extLst>
                <a:ext uri="{FF2B5EF4-FFF2-40B4-BE49-F238E27FC236}">
                  <a16:creationId xmlns:a16="http://schemas.microsoft.com/office/drawing/2014/main" id="{FD8FF67B-66BE-2A83-5C46-8E5C16DEBD26}"/>
                </a:ext>
              </a:extLst>
            </p:cNvPr>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793743" y="1487233"/>
              <a:ext cx="288984" cy="528541"/>
            </a:xfrm>
            <a:prstGeom prst="rect">
              <a:avLst/>
            </a:prstGeom>
            <a:noFill/>
          </p:spPr>
        </p:pic>
        <p:pic>
          <p:nvPicPr>
            <p:cNvPr id="2135" name="Picture 2" descr="Node.js">
              <a:extLst>
                <a:ext uri="{FF2B5EF4-FFF2-40B4-BE49-F238E27FC236}">
                  <a16:creationId xmlns:a16="http://schemas.microsoft.com/office/drawing/2014/main" id="{20A65FB9-3A4E-5893-A854-F6026BCFE7A1}"/>
                </a:ext>
              </a:extLst>
            </p:cNvPr>
            <p:cNvPicPr>
              <a:picLocks noChangeAspect="1" noChangeArrowheads="1"/>
            </p:cNvPicPr>
            <p:nvPr/>
          </p:nvPicPr>
          <p:blipFill rotWithShape="1">
            <a:blip r:embed="rId22" cstate="email">
              <a:clrChange>
                <a:clrFrom>
                  <a:srgbClr val="333333"/>
                </a:clrFrom>
                <a:clrTo>
                  <a:srgbClr val="333333">
                    <a:alpha val="0"/>
                  </a:srgbClr>
                </a:clrTo>
              </a:clrChange>
              <a:extLst>
                <a:ext uri="{28A0092B-C50C-407E-A947-70E740481C1C}">
                  <a14:useLocalDpi xmlns:a14="http://schemas.microsoft.com/office/drawing/2010/main"/>
                </a:ext>
              </a:extLst>
            </a:blip>
            <a:srcRect l="9033" t="21282" b="18111"/>
            <a:stretch/>
          </p:blipFill>
          <p:spPr bwMode="auto">
            <a:xfrm>
              <a:off x="3028415" y="1875083"/>
              <a:ext cx="619900" cy="244225"/>
            </a:xfrm>
            <a:prstGeom prst="rect">
              <a:avLst/>
            </a:prstGeom>
            <a:noFill/>
          </p:spPr>
        </p:pic>
      </p:grpSp>
      <p:grpSp>
        <p:nvGrpSpPr>
          <p:cNvPr id="2146" name="Group 2145">
            <a:extLst>
              <a:ext uri="{FF2B5EF4-FFF2-40B4-BE49-F238E27FC236}">
                <a16:creationId xmlns:a16="http://schemas.microsoft.com/office/drawing/2014/main" id="{8FF4E0A0-386F-2129-7FC0-5C9FED7345B3}"/>
              </a:ext>
            </a:extLst>
          </p:cNvPr>
          <p:cNvGrpSpPr/>
          <p:nvPr/>
        </p:nvGrpSpPr>
        <p:grpSpPr>
          <a:xfrm>
            <a:off x="3011825" y="5456424"/>
            <a:ext cx="1528313" cy="991534"/>
            <a:chOff x="2835050" y="5121564"/>
            <a:chExt cx="1528537" cy="970632"/>
          </a:xfrm>
        </p:grpSpPr>
        <p:sp>
          <p:nvSpPr>
            <p:cNvPr id="2112" name="Rectangle 2111" descr="Tools">
              <a:extLst>
                <a:ext uri="{FF2B5EF4-FFF2-40B4-BE49-F238E27FC236}">
                  <a16:creationId xmlns:a16="http://schemas.microsoft.com/office/drawing/2014/main" id="{73D842FB-B4A5-1A59-D567-068BA6797354}"/>
                </a:ext>
              </a:extLst>
            </p:cNvPr>
            <p:cNvSpPr/>
            <p:nvPr/>
          </p:nvSpPr>
          <p:spPr bwMode="auto">
            <a:xfrm>
              <a:off x="2844506" y="5121564"/>
              <a:ext cx="1519081" cy="9706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4" name="Rectangle 2113">
              <a:extLst>
                <a:ext uri="{FF2B5EF4-FFF2-40B4-BE49-F238E27FC236}">
                  <a16:creationId xmlns:a16="http://schemas.microsoft.com/office/drawing/2014/main" id="{34AF5D8F-A0DB-260E-BE4B-623511D0F8A6}"/>
                </a:ext>
              </a:extLst>
            </p:cNvPr>
            <p:cNvSpPr/>
            <p:nvPr/>
          </p:nvSpPr>
          <p:spPr bwMode="auto">
            <a:xfrm>
              <a:off x="2844506" y="5121564"/>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Tools</a:t>
              </a:r>
            </a:p>
          </p:txBody>
        </p:sp>
        <p:pic>
          <p:nvPicPr>
            <p:cNvPr id="2137" name="Graphic 2136" descr="ADF">
              <a:extLst>
                <a:ext uri="{FF2B5EF4-FFF2-40B4-BE49-F238E27FC236}">
                  <a16:creationId xmlns:a16="http://schemas.microsoft.com/office/drawing/2014/main" id="{A008D2CE-320F-3FD3-169B-F899A70607F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47785" y="5381047"/>
              <a:ext cx="279223" cy="279223"/>
            </a:xfrm>
            <a:prstGeom prst="rect">
              <a:avLst/>
            </a:prstGeom>
          </p:spPr>
        </p:pic>
        <p:sp>
          <p:nvSpPr>
            <p:cNvPr id="2138" name="Rectangle 2137">
              <a:extLst>
                <a:ext uri="{FF2B5EF4-FFF2-40B4-BE49-F238E27FC236}">
                  <a16:creationId xmlns:a16="http://schemas.microsoft.com/office/drawing/2014/main" id="{28D0B735-F115-F9C8-3013-02F0B461FF42}"/>
                </a:ext>
              </a:extLst>
            </p:cNvPr>
            <p:cNvSpPr/>
            <p:nvPr/>
          </p:nvSpPr>
          <p:spPr bwMode="auto">
            <a:xfrm>
              <a:off x="3561502" y="5451293"/>
              <a:ext cx="682645" cy="28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One Click</a:t>
              </a:r>
              <a:b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Ingestion</a:t>
              </a:r>
            </a:p>
          </p:txBody>
        </p:sp>
        <p:sp>
          <p:nvSpPr>
            <p:cNvPr id="2139" name="Rectangle 2138">
              <a:extLst>
                <a:ext uri="{FF2B5EF4-FFF2-40B4-BE49-F238E27FC236}">
                  <a16:creationId xmlns:a16="http://schemas.microsoft.com/office/drawing/2014/main" id="{8D23A7D2-AE4A-AA00-2E50-34FC163A7E74}"/>
                </a:ext>
              </a:extLst>
            </p:cNvPr>
            <p:cNvSpPr/>
            <p:nvPr/>
          </p:nvSpPr>
          <p:spPr bwMode="auto">
            <a:xfrm>
              <a:off x="2835050" y="5834338"/>
              <a:ext cx="1519081" cy="193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LightIngest</a:t>
              </a:r>
            </a:p>
          </p:txBody>
        </p:sp>
      </p:grpSp>
      <p:grpSp>
        <p:nvGrpSpPr>
          <p:cNvPr id="2145" name="Group 2144">
            <a:extLst>
              <a:ext uri="{FF2B5EF4-FFF2-40B4-BE49-F238E27FC236}">
                <a16:creationId xmlns:a16="http://schemas.microsoft.com/office/drawing/2014/main" id="{30D1A97A-5B59-1519-C0E0-AB4F7DD5B5FB}"/>
              </a:ext>
            </a:extLst>
          </p:cNvPr>
          <p:cNvGrpSpPr/>
          <p:nvPr/>
        </p:nvGrpSpPr>
        <p:grpSpPr>
          <a:xfrm>
            <a:off x="3055584" y="4169887"/>
            <a:ext cx="1494010" cy="1018222"/>
            <a:chOff x="2844506" y="3832586"/>
            <a:chExt cx="1519081" cy="1126182"/>
          </a:xfrm>
        </p:grpSpPr>
        <p:sp>
          <p:nvSpPr>
            <p:cNvPr id="2115" name="Rectangle 2114" descr="Connection &amp; plugins">
              <a:extLst>
                <a:ext uri="{FF2B5EF4-FFF2-40B4-BE49-F238E27FC236}">
                  <a16:creationId xmlns:a16="http://schemas.microsoft.com/office/drawing/2014/main" id="{F4E6C242-4AF8-0306-076B-1F137BC069AB}"/>
                </a:ext>
              </a:extLst>
            </p:cNvPr>
            <p:cNvSpPr/>
            <p:nvPr/>
          </p:nvSpPr>
          <p:spPr bwMode="auto">
            <a:xfrm>
              <a:off x="2844506" y="3832586"/>
              <a:ext cx="1519081" cy="112618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6" name="Rectangle 2115">
              <a:extLst>
                <a:ext uri="{FF2B5EF4-FFF2-40B4-BE49-F238E27FC236}">
                  <a16:creationId xmlns:a16="http://schemas.microsoft.com/office/drawing/2014/main" id="{6B3A07E1-8B75-7783-3453-ED43A4A94181}"/>
                </a:ext>
              </a:extLst>
            </p:cNvPr>
            <p:cNvSpPr/>
            <p:nvPr/>
          </p:nvSpPr>
          <p:spPr bwMode="auto">
            <a:xfrm>
              <a:off x="2844506" y="3832586"/>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Connection &amp; plugins</a:t>
              </a:r>
            </a:p>
          </p:txBody>
        </p:sp>
        <p:pic>
          <p:nvPicPr>
            <p:cNvPr id="2130" name="Picture 2" descr="Kafka">
              <a:extLst>
                <a:ext uri="{FF2B5EF4-FFF2-40B4-BE49-F238E27FC236}">
                  <a16:creationId xmlns:a16="http://schemas.microsoft.com/office/drawing/2014/main" id="{9E37DA8B-DE79-2121-5184-660A536828C2}"/>
                </a:ext>
              </a:extLst>
            </p:cNvPr>
            <p:cNvPicPr>
              <a:picLocks noChangeAspect="1" noChangeArrowheads="1"/>
            </p:cNvPicPr>
            <p:nvPr/>
          </p:nvPicPr>
          <p:blipFill>
            <a:blip r:embed="rId45" cstate="email">
              <a:lum bright="70000" contrast="-70000"/>
              <a:extLst>
                <a:ext uri="{28A0092B-C50C-407E-A947-70E740481C1C}">
                  <a14:useLocalDpi xmlns:a14="http://schemas.microsoft.com/office/drawing/2010/main"/>
                </a:ext>
              </a:extLst>
            </a:blip>
            <a:srcRect/>
            <a:stretch>
              <a:fillRect/>
            </a:stretch>
          </p:blipFill>
          <p:spPr bwMode="auto">
            <a:xfrm>
              <a:off x="2985285" y="4085515"/>
              <a:ext cx="569967" cy="284984"/>
            </a:xfrm>
            <a:prstGeom prst="rect">
              <a:avLst/>
            </a:prstGeom>
            <a:noFill/>
          </p:spPr>
        </p:pic>
        <p:pic>
          <p:nvPicPr>
            <p:cNvPr id="2131" name="Picture 2" descr="Power Automate">
              <a:extLst>
                <a:ext uri="{FF2B5EF4-FFF2-40B4-BE49-F238E27FC236}">
                  <a16:creationId xmlns:a16="http://schemas.microsoft.com/office/drawing/2014/main" id="{551BD19E-31BA-0590-E85D-BCBC889127F3}"/>
                </a:ext>
              </a:extLst>
            </p:cNvPr>
            <p:cNvPicPr>
              <a:picLocks noChangeAspect="1" noChangeArrowheads="1"/>
            </p:cNvPicPr>
            <p:nvPr/>
          </p:nvPicPr>
          <p:blipFill>
            <a:blip r:embed="rId46" cstate="email">
              <a:extLst>
                <a:ext uri="{28A0092B-C50C-407E-A947-70E740481C1C}">
                  <a14:useLocalDpi xmlns:a14="http://schemas.microsoft.com/office/drawing/2010/main"/>
                </a:ext>
              </a:extLst>
            </a:blip>
            <a:srcRect/>
            <a:stretch>
              <a:fillRect/>
            </a:stretch>
          </p:blipFill>
          <p:spPr bwMode="auto">
            <a:xfrm>
              <a:off x="2918634" y="4641962"/>
              <a:ext cx="299848" cy="241509"/>
            </a:xfrm>
            <a:prstGeom prst="rect">
              <a:avLst/>
            </a:prstGeom>
            <a:noFill/>
          </p:spPr>
        </p:pic>
        <p:grpSp>
          <p:nvGrpSpPr>
            <p:cNvPr id="2132" name="Group 2131" descr="Logstash">
              <a:extLst>
                <a:ext uri="{FF2B5EF4-FFF2-40B4-BE49-F238E27FC236}">
                  <a16:creationId xmlns:a16="http://schemas.microsoft.com/office/drawing/2014/main" id="{E0360571-9B46-563C-39D3-3786811BCB1C}"/>
                </a:ext>
              </a:extLst>
            </p:cNvPr>
            <p:cNvGrpSpPr/>
            <p:nvPr/>
          </p:nvGrpSpPr>
          <p:grpSpPr>
            <a:xfrm>
              <a:off x="2973836" y="4319877"/>
              <a:ext cx="822544" cy="299607"/>
              <a:chOff x="2749191" y="4582446"/>
              <a:chExt cx="697063" cy="253901"/>
            </a:xfrm>
          </p:grpSpPr>
          <p:pic>
            <p:nvPicPr>
              <p:cNvPr id="2133" name="Picture 2132" descr="Logo&#10;&#10;Description automatically generated">
                <a:extLst>
                  <a:ext uri="{FF2B5EF4-FFF2-40B4-BE49-F238E27FC236}">
                    <a16:creationId xmlns:a16="http://schemas.microsoft.com/office/drawing/2014/main" id="{0DB02600-4E18-54A6-5171-7E894EF10432}"/>
                  </a:ext>
                </a:extLst>
              </p:cNvPr>
              <p:cNvPicPr>
                <a:picLocks noChangeAspect="1"/>
              </p:cNvPicPr>
              <p:nvPr/>
            </p:nvPicPr>
            <p:blipFill rotWithShape="1">
              <a:blip r:embed="rId47" cstate="email">
                <a:extLst>
                  <a:ext uri="{28A0092B-C50C-407E-A947-70E740481C1C}">
                    <a14:useLocalDpi xmlns:a14="http://schemas.microsoft.com/office/drawing/2010/main"/>
                  </a:ext>
                </a:extLst>
              </a:blip>
              <a:srcRect b="-22116"/>
              <a:stretch/>
            </p:blipFill>
            <p:spPr>
              <a:xfrm>
                <a:off x="2749191" y="4582446"/>
                <a:ext cx="183617" cy="241509"/>
              </a:xfrm>
              <a:prstGeom prst="rect">
                <a:avLst/>
              </a:prstGeom>
            </p:spPr>
          </p:pic>
          <p:pic>
            <p:nvPicPr>
              <p:cNvPr id="2134" name="Picture 2133" descr="Logo&#10;&#10;Description automatically generated">
                <a:extLst>
                  <a:ext uri="{FF2B5EF4-FFF2-40B4-BE49-F238E27FC236}">
                    <a16:creationId xmlns:a16="http://schemas.microsoft.com/office/drawing/2014/main" id="{F928EC2A-9C60-FE9B-9BB4-A45BC99A9007}"/>
                  </a:ext>
                </a:extLst>
              </p:cNvPr>
              <p:cNvPicPr>
                <a:picLocks noChangeAspect="1"/>
              </p:cNvPicPr>
              <p:nvPr/>
            </p:nvPicPr>
            <p:blipFill rotWithShape="1">
              <a:blip r:embed="rId48" cstate="email">
                <a:lum bright="70000" contrast="-70000"/>
                <a:extLst>
                  <a:ext uri="{28A0092B-C50C-407E-A947-70E740481C1C}">
                    <a14:useLocalDpi xmlns:a14="http://schemas.microsoft.com/office/drawing/2010/main"/>
                  </a:ext>
                </a:extLst>
              </a:blip>
              <a:srcRect b="-1"/>
              <a:stretch/>
            </p:blipFill>
            <p:spPr>
              <a:xfrm>
                <a:off x="2923184" y="4638577"/>
                <a:ext cx="523070" cy="197770"/>
              </a:xfrm>
              <a:prstGeom prst="rect">
                <a:avLst/>
              </a:prstGeom>
            </p:spPr>
          </p:pic>
        </p:grpSp>
        <p:pic>
          <p:nvPicPr>
            <p:cNvPr id="2136" name="Picture 2" descr="Apache Spark">
              <a:extLst>
                <a:ext uri="{FF2B5EF4-FFF2-40B4-BE49-F238E27FC236}">
                  <a16:creationId xmlns:a16="http://schemas.microsoft.com/office/drawing/2014/main" id="{4161A511-8668-73EE-440C-B66002AA848D}"/>
                </a:ext>
              </a:extLst>
            </p:cNvPr>
            <p:cNvPicPr>
              <a:picLocks noChangeAspect="1" noChangeArrowheads="1"/>
            </p:cNvPicPr>
            <p:nvPr/>
          </p:nvPicPr>
          <p:blipFill>
            <a:blip r:embed="rId49" cstate="email">
              <a:extLst>
                <a:ext uri="{28A0092B-C50C-407E-A947-70E740481C1C}">
                  <a14:useLocalDpi xmlns:a14="http://schemas.microsoft.com/office/drawing/2010/main"/>
                </a:ext>
              </a:extLst>
            </a:blip>
            <a:srcRect/>
            <a:stretch>
              <a:fillRect/>
            </a:stretch>
          </p:blipFill>
          <p:spPr bwMode="auto">
            <a:xfrm>
              <a:off x="3690637" y="4055087"/>
              <a:ext cx="530744" cy="276222"/>
            </a:xfrm>
            <a:prstGeom prst="rect">
              <a:avLst/>
            </a:prstGeom>
            <a:noFill/>
          </p:spPr>
        </p:pic>
        <p:pic>
          <p:nvPicPr>
            <p:cNvPr id="2140" name="Picture 2139" descr="Icon&#10;&#10;Description automatically generated with medium confidence">
              <a:extLst>
                <a:ext uri="{FF2B5EF4-FFF2-40B4-BE49-F238E27FC236}">
                  <a16:creationId xmlns:a16="http://schemas.microsoft.com/office/drawing/2014/main" id="{0A08BCF8-2045-701E-16D8-750B98985503}"/>
                </a:ext>
              </a:extLst>
            </p:cNvPr>
            <p:cNvPicPr>
              <a:picLocks noChangeAspect="1"/>
            </p:cNvPicPr>
            <p:nvPr/>
          </p:nvPicPr>
          <p:blipFill>
            <a:blip r:embed="rId50" cstate="email">
              <a:extLst>
                <a:ext uri="{28A0092B-C50C-407E-A947-70E740481C1C}">
                  <a14:useLocalDpi xmlns:a14="http://schemas.microsoft.com/office/drawing/2010/main"/>
                </a:ext>
                <a:ext uri="{837473B0-CC2E-450A-ABE3-18F120FF3D39}">
                  <a1611:picAttrSrcUrl xmlns:a1611="http://schemas.microsoft.com/office/drawing/2016/11/main" r:id="rId51"/>
                </a:ext>
              </a:extLst>
            </a:blip>
            <a:stretch>
              <a:fillRect/>
            </a:stretch>
          </p:blipFill>
          <p:spPr>
            <a:xfrm>
              <a:off x="3993066" y="4626834"/>
              <a:ext cx="236192" cy="282781"/>
            </a:xfrm>
            <a:prstGeom prst="rect">
              <a:avLst/>
            </a:prstGeom>
          </p:spPr>
        </p:pic>
      </p:grpSp>
      <p:sp>
        <p:nvSpPr>
          <p:cNvPr id="2141" name="Rectangle: Rounded Corners 2140">
            <a:extLst>
              <a:ext uri="{FF2B5EF4-FFF2-40B4-BE49-F238E27FC236}">
                <a16:creationId xmlns:a16="http://schemas.microsoft.com/office/drawing/2014/main" id="{A44AE8CF-CA33-AA25-9191-DDC572A739E7}"/>
              </a:ext>
            </a:extLst>
          </p:cNvPr>
          <p:cNvSpPr/>
          <p:nvPr/>
        </p:nvSpPr>
        <p:spPr bwMode="auto">
          <a:xfrm>
            <a:off x="2884934" y="1427379"/>
            <a:ext cx="1849659" cy="5133975"/>
          </a:xfrm>
          <a:prstGeom prst="roundRect">
            <a:avLst>
              <a:gd name="adj" fmla="val 0"/>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7" name="Arrow: Right 2146">
            <a:extLst>
              <a:ext uri="{FF2B5EF4-FFF2-40B4-BE49-F238E27FC236}">
                <a16:creationId xmlns:a16="http://schemas.microsoft.com/office/drawing/2014/main" id="{43F26026-1E3E-D3BC-8373-C7CBA2CB060D}"/>
              </a:ext>
            </a:extLst>
          </p:cNvPr>
          <p:cNvSpPr/>
          <p:nvPr/>
        </p:nvSpPr>
        <p:spPr bwMode="auto">
          <a:xfrm>
            <a:off x="2243444" y="3500857"/>
            <a:ext cx="478198" cy="2985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0" name="TextBox 2149">
            <a:extLst>
              <a:ext uri="{FF2B5EF4-FFF2-40B4-BE49-F238E27FC236}">
                <a16:creationId xmlns:a16="http://schemas.microsoft.com/office/drawing/2014/main" id="{940074BF-3D33-1B1B-899E-2EB362D6699F}"/>
              </a:ext>
            </a:extLst>
          </p:cNvPr>
          <p:cNvSpPr txBox="1"/>
          <p:nvPr/>
        </p:nvSpPr>
        <p:spPr>
          <a:xfrm>
            <a:off x="777339" y="1926642"/>
            <a:ext cx="107501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Formats</a:t>
            </a:r>
          </a:p>
        </p:txBody>
      </p:sp>
      <p:sp>
        <p:nvSpPr>
          <p:cNvPr id="2151" name="TextBox 2150">
            <a:extLst>
              <a:ext uri="{FF2B5EF4-FFF2-40B4-BE49-F238E27FC236}">
                <a16:creationId xmlns:a16="http://schemas.microsoft.com/office/drawing/2014/main" id="{CCAEDE58-0360-B8C8-3FDA-45F7CAD23A45}"/>
              </a:ext>
            </a:extLst>
          </p:cNvPr>
          <p:cNvSpPr txBox="1"/>
          <p:nvPr/>
        </p:nvSpPr>
        <p:spPr>
          <a:xfrm>
            <a:off x="9106181" y="744197"/>
            <a:ext cx="1466500" cy="43088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Consumption ecosystem</a:t>
            </a:r>
          </a:p>
        </p:txBody>
      </p:sp>
      <p:sp>
        <p:nvSpPr>
          <p:cNvPr id="2154" name="Rectangle 2153" descr="Group of SDKs, Managed Pipelines, Connection &amp; plugins, and Tools">
            <a:extLst>
              <a:ext uri="{FF2B5EF4-FFF2-40B4-BE49-F238E27FC236}">
                <a16:creationId xmlns:a16="http://schemas.microsoft.com/office/drawing/2014/main" id="{6F998CE5-FFEA-BA2F-81B5-A08CDD2A05DB}"/>
              </a:ext>
            </a:extLst>
          </p:cNvPr>
          <p:cNvSpPr/>
          <p:nvPr/>
        </p:nvSpPr>
        <p:spPr bwMode="auto">
          <a:xfrm flipH="1">
            <a:off x="8252129" y="1201513"/>
            <a:ext cx="499503" cy="54387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55" name="Straight Arrow Connector 2154" descr="path to ADX Data Management Connections">
            <a:extLst>
              <a:ext uri="{FF2B5EF4-FFF2-40B4-BE49-F238E27FC236}">
                <a16:creationId xmlns:a16="http://schemas.microsoft.com/office/drawing/2014/main" id="{0396B8FC-EE6A-8CA6-8439-16FFAF190498}"/>
              </a:ext>
            </a:extLst>
          </p:cNvPr>
          <p:cNvCxnSpPr>
            <a:cxnSpLocks/>
          </p:cNvCxnSpPr>
          <p:nvPr/>
        </p:nvCxnSpPr>
        <p:spPr>
          <a:xfrm flipH="1">
            <a:off x="7276396" y="3480235"/>
            <a:ext cx="772551"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56" name="Oval 2155">
            <a:extLst>
              <a:ext uri="{FF2B5EF4-FFF2-40B4-BE49-F238E27FC236}">
                <a16:creationId xmlns:a16="http://schemas.microsoft.com/office/drawing/2014/main" id="{FCD81400-4CD6-C54C-7A47-4132B4962DF1}"/>
              </a:ext>
            </a:extLst>
          </p:cNvPr>
          <p:cNvSpPr/>
          <p:nvPr/>
        </p:nvSpPr>
        <p:spPr bwMode="auto">
          <a:xfrm>
            <a:off x="8048947" y="3311185"/>
            <a:ext cx="373097" cy="36929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0" name="Rectangle 2159">
            <a:extLst>
              <a:ext uri="{FF2B5EF4-FFF2-40B4-BE49-F238E27FC236}">
                <a16:creationId xmlns:a16="http://schemas.microsoft.com/office/drawing/2014/main" id="{F8B687EF-1523-1B70-10F5-907305EAA21D}"/>
              </a:ext>
            </a:extLst>
          </p:cNvPr>
          <p:cNvSpPr/>
          <p:nvPr/>
        </p:nvSpPr>
        <p:spPr bwMode="auto">
          <a:xfrm>
            <a:off x="5375778" y="3147282"/>
            <a:ext cx="832506" cy="285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p:txBody>
      </p:sp>
      <p:sp>
        <p:nvSpPr>
          <p:cNvPr id="2161" name="Rectangle 2160" descr="Group of SDKs, Managed Pipelines, Connection &amp; plugins, and Tools">
            <a:extLst>
              <a:ext uri="{FF2B5EF4-FFF2-40B4-BE49-F238E27FC236}">
                <a16:creationId xmlns:a16="http://schemas.microsoft.com/office/drawing/2014/main" id="{76F297FB-4865-3021-391A-AC078FC029D1}"/>
              </a:ext>
            </a:extLst>
          </p:cNvPr>
          <p:cNvSpPr/>
          <p:nvPr/>
        </p:nvSpPr>
        <p:spPr bwMode="auto">
          <a:xfrm>
            <a:off x="4728406" y="1413268"/>
            <a:ext cx="499503" cy="51339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62" name="Group 2161" descr="Diverging paths to same connections">
            <a:extLst>
              <a:ext uri="{FF2B5EF4-FFF2-40B4-BE49-F238E27FC236}">
                <a16:creationId xmlns:a16="http://schemas.microsoft.com/office/drawing/2014/main" id="{1106349F-6CEE-4B72-D6F7-07A192D7C00E}"/>
              </a:ext>
            </a:extLst>
          </p:cNvPr>
          <p:cNvGrpSpPr/>
          <p:nvPr/>
        </p:nvGrpSpPr>
        <p:grpSpPr>
          <a:xfrm>
            <a:off x="5013665" y="3311186"/>
            <a:ext cx="406369" cy="461392"/>
            <a:chOff x="2288705" y="2294709"/>
            <a:chExt cx="596170" cy="604732"/>
          </a:xfrm>
        </p:grpSpPr>
        <p:sp>
          <p:nvSpPr>
            <p:cNvPr id="2163" name="Oval 2162">
              <a:extLst>
                <a:ext uri="{FF2B5EF4-FFF2-40B4-BE49-F238E27FC236}">
                  <a16:creationId xmlns:a16="http://schemas.microsoft.com/office/drawing/2014/main" id="{A81B9627-81F8-6B5D-27FC-D058761BBD23}"/>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2164" name="arrow_25">
              <a:extLst>
                <a:ext uri="{FF2B5EF4-FFF2-40B4-BE49-F238E27FC236}">
                  <a16:creationId xmlns:a16="http://schemas.microsoft.com/office/drawing/2014/main" id="{7EE21ECE-5EE6-917E-9821-E9D3D0AF92F4}"/>
                </a:ext>
              </a:extLst>
            </p:cNvPr>
            <p:cNvSpPr>
              <a:spLocks noChangeAspect="1" noEditPoints="1"/>
            </p:cNvSpPr>
            <p:nvPr/>
          </p:nvSpPr>
          <p:spPr bwMode="auto">
            <a:xfrm>
              <a:off x="2359551"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5" name="arrow_25">
              <a:extLst>
                <a:ext uri="{FF2B5EF4-FFF2-40B4-BE49-F238E27FC236}">
                  <a16:creationId xmlns:a16="http://schemas.microsoft.com/office/drawing/2014/main" id="{BB4BC9C2-66A4-CFAE-D4BF-C43982A98900}"/>
                </a:ext>
              </a:extLst>
            </p:cNvPr>
            <p:cNvSpPr>
              <a:spLocks noChangeAspect="1" noEditPoints="1"/>
            </p:cNvSpPr>
            <p:nvPr/>
          </p:nvSpPr>
          <p:spPr bwMode="auto">
            <a:xfrm flipV="1">
              <a:off x="2359551" y="2294709"/>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166" name="Straight Arrow Connector 2165" descr="path to ADX Data Management Connections">
            <a:extLst>
              <a:ext uri="{FF2B5EF4-FFF2-40B4-BE49-F238E27FC236}">
                <a16:creationId xmlns:a16="http://schemas.microsoft.com/office/drawing/2014/main" id="{091E5D07-09F8-3F16-19D2-0036A9477061}"/>
              </a:ext>
            </a:extLst>
          </p:cNvPr>
          <p:cNvCxnSpPr>
            <a:cxnSpLocks/>
          </p:cNvCxnSpPr>
          <p:nvPr/>
        </p:nvCxnSpPr>
        <p:spPr>
          <a:xfrm>
            <a:off x="5420034" y="3418078"/>
            <a:ext cx="921444"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167" name="Straight Arrow Connector 2166" descr="path to ADX Data Management Connections">
            <a:extLst>
              <a:ext uri="{FF2B5EF4-FFF2-40B4-BE49-F238E27FC236}">
                <a16:creationId xmlns:a16="http://schemas.microsoft.com/office/drawing/2014/main" id="{76AB412C-8FFC-C1EF-8C0A-2CBEC47B154F}"/>
              </a:ext>
            </a:extLst>
          </p:cNvPr>
          <p:cNvCxnSpPr>
            <a:cxnSpLocks/>
          </p:cNvCxnSpPr>
          <p:nvPr/>
        </p:nvCxnSpPr>
        <p:spPr>
          <a:xfrm>
            <a:off x="5420034" y="3645892"/>
            <a:ext cx="921444"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68" name="Rectangle 2167">
            <a:extLst>
              <a:ext uri="{FF2B5EF4-FFF2-40B4-BE49-F238E27FC236}">
                <a16:creationId xmlns:a16="http://schemas.microsoft.com/office/drawing/2014/main" id="{CE7455C5-F0DC-DF4F-32C5-B1C5279EA846}"/>
              </a:ext>
            </a:extLst>
          </p:cNvPr>
          <p:cNvSpPr/>
          <p:nvPr/>
        </p:nvSpPr>
        <p:spPr bwMode="auto">
          <a:xfrm>
            <a:off x="5310419" y="3713582"/>
            <a:ext cx="963223" cy="2188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Streaming</a:t>
            </a:r>
          </a:p>
        </p:txBody>
      </p:sp>
      <p:pic>
        <p:nvPicPr>
          <p:cNvPr id="9" name="Picture 8" descr="Icon&#10;&#10;Description automatically generated">
            <a:extLst>
              <a:ext uri="{FF2B5EF4-FFF2-40B4-BE49-F238E27FC236}">
                <a16:creationId xmlns:a16="http://schemas.microsoft.com/office/drawing/2014/main" id="{B9CAE911-5E08-3273-5C25-FAF5509D1E80}"/>
              </a:ext>
            </a:extLst>
          </p:cNvPr>
          <p:cNvPicPr>
            <a:picLocks noChangeAspect="1"/>
          </p:cNvPicPr>
          <p:nvPr/>
        </p:nvPicPr>
        <p:blipFill>
          <a:blip r:embed="rId52" cstate="email">
            <a:extLst>
              <a:ext uri="{28A0092B-C50C-407E-A947-70E740481C1C}">
                <a14:useLocalDpi xmlns:a14="http://schemas.microsoft.com/office/drawing/2010/main"/>
              </a:ext>
              <a:ext uri="{837473B0-CC2E-450A-ABE3-18F120FF3D39}">
                <a1611:picAttrSrcUrl xmlns:a1611="http://schemas.microsoft.com/office/drawing/2016/11/main" r:id="rId53"/>
              </a:ext>
            </a:extLst>
          </a:blip>
          <a:stretch>
            <a:fillRect/>
          </a:stretch>
        </p:blipFill>
        <p:spPr>
          <a:xfrm>
            <a:off x="3538848" y="4857914"/>
            <a:ext cx="499503" cy="292351"/>
          </a:xfrm>
          <a:prstGeom prst="rect">
            <a:avLst/>
          </a:prstGeom>
        </p:spPr>
      </p:pic>
      <p:pic>
        <p:nvPicPr>
          <p:cNvPr id="18" name="Picture 17" descr="A picture containing text, sign, clipart&#10;&#10;Description automatically generated">
            <a:extLst>
              <a:ext uri="{FF2B5EF4-FFF2-40B4-BE49-F238E27FC236}">
                <a16:creationId xmlns:a16="http://schemas.microsoft.com/office/drawing/2014/main" id="{4C21C007-5C14-9742-533A-D4ECAE19C3C2}"/>
              </a:ext>
            </a:extLst>
          </p:cNvPr>
          <p:cNvPicPr>
            <a:picLocks noChangeAspect="1"/>
          </p:cNvPicPr>
          <p:nvPr/>
        </p:nvPicPr>
        <p:blipFill>
          <a:blip r:embed="rId54" cstate="email">
            <a:extLst>
              <a:ext uri="{28A0092B-C50C-407E-A947-70E740481C1C}">
                <a14:useLocalDpi xmlns:a14="http://schemas.microsoft.com/office/drawing/2010/main"/>
              </a:ext>
              <a:ext uri="{837473B0-CC2E-450A-ABE3-18F120FF3D39}">
                <a1611:picAttrSrcUrl xmlns:a1611="http://schemas.microsoft.com/office/drawing/2016/11/main" r:id="rId55"/>
              </a:ext>
            </a:extLst>
          </a:blip>
          <a:stretch>
            <a:fillRect/>
          </a:stretch>
        </p:blipFill>
        <p:spPr>
          <a:xfrm>
            <a:off x="4056102" y="4602599"/>
            <a:ext cx="460920" cy="302478"/>
          </a:xfrm>
          <a:prstGeom prst="rect">
            <a:avLst/>
          </a:prstGeom>
        </p:spPr>
      </p:pic>
      <p:sp>
        <p:nvSpPr>
          <p:cNvPr id="6" name="Title 5">
            <a:extLst>
              <a:ext uri="{FF2B5EF4-FFF2-40B4-BE49-F238E27FC236}">
                <a16:creationId xmlns:a16="http://schemas.microsoft.com/office/drawing/2014/main" id="{403ACC88-EBD5-338C-4BC3-DB587486F022}"/>
              </a:ext>
            </a:extLst>
          </p:cNvPr>
          <p:cNvSpPr>
            <a:spLocks noGrp="1"/>
          </p:cNvSpPr>
          <p:nvPr>
            <p:ph type="title"/>
          </p:nvPr>
        </p:nvSpPr>
        <p:spPr>
          <a:xfrm>
            <a:off x="487610" y="300066"/>
            <a:ext cx="11018520" cy="553998"/>
          </a:xfrm>
        </p:spPr>
        <p:txBody>
          <a:bodyPr vert="horz" lIns="91440" tIns="45720" rIns="91440" bIns="45720" rtlCol="0" anchor="ctr">
            <a:noAutofit/>
          </a:bodyPr>
          <a:lstStyle/>
          <a:p>
            <a:pPr defTabSz="914400">
              <a:lnSpc>
                <a:spcPct val="90000"/>
              </a:lnSpc>
            </a:pPr>
            <a:r>
              <a:rPr lang="en-CA" dirty="0">
                <a:solidFill>
                  <a:srgbClr val="00B0F0"/>
                </a:solidFill>
                <a:latin typeface="Aptos" panose="020B0004020202020204" pitchFamily="34" charset="0"/>
                <a:ea typeface="+mj-ea"/>
                <a:cs typeface="+mj-cs"/>
              </a:rPr>
              <a:t>Azure Data Explorer Architecture</a:t>
            </a:r>
          </a:p>
        </p:txBody>
      </p:sp>
    </p:spTree>
    <p:extLst>
      <p:ext uri="{BB962C8B-B14F-4D97-AF65-F5344CB8AC3E}">
        <p14:creationId xmlns:p14="http://schemas.microsoft.com/office/powerpoint/2010/main" val="909433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6"/>
                                        </p:tgtEl>
                                        <p:attrNameLst>
                                          <p:attrName>style.visibility</p:attrName>
                                        </p:attrNameLst>
                                      </p:cBhvr>
                                      <p:to>
                                        <p:strVal val="visible"/>
                                      </p:to>
                                    </p:set>
                                    <p:anim calcmode="lin" valueType="num">
                                      <p:cBhvr additive="base">
                                        <p:cTn id="7" dur="500" fill="hold"/>
                                        <p:tgtEl>
                                          <p:spTgt spid="2076"/>
                                        </p:tgtEl>
                                        <p:attrNameLst>
                                          <p:attrName>ppt_x</p:attrName>
                                        </p:attrNameLst>
                                      </p:cBhvr>
                                      <p:tavLst>
                                        <p:tav tm="0">
                                          <p:val>
                                            <p:strVal val="0-#ppt_w/2"/>
                                          </p:val>
                                        </p:tav>
                                        <p:tav tm="100000">
                                          <p:val>
                                            <p:strVal val="#ppt_x"/>
                                          </p:val>
                                        </p:tav>
                                      </p:tavLst>
                                    </p:anim>
                                    <p:anim calcmode="lin" valueType="num">
                                      <p:cBhvr additive="base">
                                        <p:cTn id="8" dur="500" fill="hold"/>
                                        <p:tgtEl>
                                          <p:spTgt spid="207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81"/>
                                        </p:tgtEl>
                                        <p:attrNameLst>
                                          <p:attrName>style.visibility</p:attrName>
                                        </p:attrNameLst>
                                      </p:cBhvr>
                                      <p:to>
                                        <p:strVal val="visible"/>
                                      </p:to>
                                    </p:set>
                                    <p:anim calcmode="lin" valueType="num">
                                      <p:cBhvr additive="base">
                                        <p:cTn id="11" dur="500" fill="hold"/>
                                        <p:tgtEl>
                                          <p:spTgt spid="2081"/>
                                        </p:tgtEl>
                                        <p:attrNameLst>
                                          <p:attrName>ppt_x</p:attrName>
                                        </p:attrNameLst>
                                      </p:cBhvr>
                                      <p:tavLst>
                                        <p:tav tm="0">
                                          <p:val>
                                            <p:strVal val="0-#ppt_w/2"/>
                                          </p:val>
                                        </p:tav>
                                        <p:tav tm="100000">
                                          <p:val>
                                            <p:strVal val="#ppt_x"/>
                                          </p:val>
                                        </p:tav>
                                      </p:tavLst>
                                    </p:anim>
                                    <p:anim calcmode="lin" valueType="num">
                                      <p:cBhvr additive="base">
                                        <p:cTn id="12" dur="500" fill="hold"/>
                                        <p:tgtEl>
                                          <p:spTgt spid="208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50"/>
                                        </p:tgtEl>
                                        <p:attrNameLst>
                                          <p:attrName>style.visibility</p:attrName>
                                        </p:attrNameLst>
                                      </p:cBhvr>
                                      <p:to>
                                        <p:strVal val="visible"/>
                                      </p:to>
                                    </p:set>
                                    <p:anim calcmode="lin" valueType="num">
                                      <p:cBhvr additive="base">
                                        <p:cTn id="15" dur="500" fill="hold"/>
                                        <p:tgtEl>
                                          <p:spTgt spid="2150"/>
                                        </p:tgtEl>
                                        <p:attrNameLst>
                                          <p:attrName>ppt_x</p:attrName>
                                        </p:attrNameLst>
                                      </p:cBhvr>
                                      <p:tavLst>
                                        <p:tav tm="0">
                                          <p:val>
                                            <p:strVal val="0-#ppt_w/2"/>
                                          </p:val>
                                        </p:tav>
                                        <p:tav tm="100000">
                                          <p:val>
                                            <p:strVal val="#ppt_x"/>
                                          </p:val>
                                        </p:tav>
                                      </p:tavLst>
                                    </p:anim>
                                    <p:anim calcmode="lin" valueType="num">
                                      <p:cBhvr additive="base">
                                        <p:cTn id="16" dur="500" fill="hold"/>
                                        <p:tgtEl>
                                          <p:spTgt spid="215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084"/>
                                        </p:tgtEl>
                                        <p:attrNameLst>
                                          <p:attrName>style.visibility</p:attrName>
                                        </p:attrNameLst>
                                      </p:cBhvr>
                                      <p:to>
                                        <p:strVal val="visible"/>
                                      </p:to>
                                    </p:set>
                                    <p:anim calcmode="lin" valueType="num">
                                      <p:cBhvr additive="base">
                                        <p:cTn id="21" dur="500" fill="hold"/>
                                        <p:tgtEl>
                                          <p:spTgt spid="2084"/>
                                        </p:tgtEl>
                                        <p:attrNameLst>
                                          <p:attrName>ppt_x</p:attrName>
                                        </p:attrNameLst>
                                      </p:cBhvr>
                                      <p:tavLst>
                                        <p:tav tm="0">
                                          <p:val>
                                            <p:strVal val="0-#ppt_w/2"/>
                                          </p:val>
                                        </p:tav>
                                        <p:tav tm="100000">
                                          <p:val>
                                            <p:strVal val="#ppt_x"/>
                                          </p:val>
                                        </p:tav>
                                      </p:tavLst>
                                    </p:anim>
                                    <p:anim calcmode="lin" valueType="num">
                                      <p:cBhvr additive="base">
                                        <p:cTn id="22" dur="500" fill="hold"/>
                                        <p:tgtEl>
                                          <p:spTgt spid="208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152"/>
                                        </p:tgtEl>
                                        <p:attrNameLst>
                                          <p:attrName>style.visibility</p:attrName>
                                        </p:attrNameLst>
                                      </p:cBhvr>
                                      <p:to>
                                        <p:strVal val="visible"/>
                                      </p:to>
                                    </p:set>
                                    <p:anim calcmode="lin" valueType="num">
                                      <p:cBhvr additive="base">
                                        <p:cTn id="25" dur="500" fill="hold"/>
                                        <p:tgtEl>
                                          <p:spTgt spid="2152"/>
                                        </p:tgtEl>
                                        <p:attrNameLst>
                                          <p:attrName>ppt_x</p:attrName>
                                        </p:attrNameLst>
                                      </p:cBhvr>
                                      <p:tavLst>
                                        <p:tav tm="0">
                                          <p:val>
                                            <p:strVal val="0-#ppt_w/2"/>
                                          </p:val>
                                        </p:tav>
                                        <p:tav tm="100000">
                                          <p:val>
                                            <p:strVal val="#ppt_x"/>
                                          </p:val>
                                        </p:tav>
                                      </p:tavLst>
                                    </p:anim>
                                    <p:anim calcmode="lin" valueType="num">
                                      <p:cBhvr additive="base">
                                        <p:cTn id="26" dur="500" fill="hold"/>
                                        <p:tgtEl>
                                          <p:spTgt spid="2152"/>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142"/>
                                        </p:tgtEl>
                                        <p:attrNameLst>
                                          <p:attrName>style.visibility</p:attrName>
                                        </p:attrNameLst>
                                      </p:cBhvr>
                                      <p:to>
                                        <p:strVal val="visible"/>
                                      </p:to>
                                    </p:set>
                                    <p:anim calcmode="lin" valueType="num">
                                      <p:cBhvr additive="base">
                                        <p:cTn id="29" dur="500" fill="hold"/>
                                        <p:tgtEl>
                                          <p:spTgt spid="2142"/>
                                        </p:tgtEl>
                                        <p:attrNameLst>
                                          <p:attrName>ppt_x</p:attrName>
                                        </p:attrNameLst>
                                      </p:cBhvr>
                                      <p:tavLst>
                                        <p:tav tm="0">
                                          <p:val>
                                            <p:strVal val="0-#ppt_w/2"/>
                                          </p:val>
                                        </p:tav>
                                        <p:tav tm="100000">
                                          <p:val>
                                            <p:strVal val="#ppt_x"/>
                                          </p:val>
                                        </p:tav>
                                      </p:tavLst>
                                    </p:anim>
                                    <p:anim calcmode="lin" valueType="num">
                                      <p:cBhvr additive="base">
                                        <p:cTn id="30" dur="500" fill="hold"/>
                                        <p:tgtEl>
                                          <p:spTgt spid="2142"/>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146"/>
                                        </p:tgtEl>
                                        <p:attrNameLst>
                                          <p:attrName>style.visibility</p:attrName>
                                        </p:attrNameLst>
                                      </p:cBhvr>
                                      <p:to>
                                        <p:strVal val="visible"/>
                                      </p:to>
                                    </p:set>
                                    <p:anim calcmode="lin" valueType="num">
                                      <p:cBhvr additive="base">
                                        <p:cTn id="33" dur="500" fill="hold"/>
                                        <p:tgtEl>
                                          <p:spTgt spid="2146"/>
                                        </p:tgtEl>
                                        <p:attrNameLst>
                                          <p:attrName>ppt_x</p:attrName>
                                        </p:attrNameLst>
                                      </p:cBhvr>
                                      <p:tavLst>
                                        <p:tav tm="0">
                                          <p:val>
                                            <p:strVal val="0-#ppt_w/2"/>
                                          </p:val>
                                        </p:tav>
                                        <p:tav tm="100000">
                                          <p:val>
                                            <p:strVal val="#ppt_x"/>
                                          </p:val>
                                        </p:tav>
                                      </p:tavLst>
                                    </p:anim>
                                    <p:anim calcmode="lin" valueType="num">
                                      <p:cBhvr additive="base">
                                        <p:cTn id="34" dur="500" fill="hold"/>
                                        <p:tgtEl>
                                          <p:spTgt spid="2146"/>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145"/>
                                        </p:tgtEl>
                                        <p:attrNameLst>
                                          <p:attrName>style.visibility</p:attrName>
                                        </p:attrNameLst>
                                      </p:cBhvr>
                                      <p:to>
                                        <p:strVal val="visible"/>
                                      </p:to>
                                    </p:set>
                                    <p:anim calcmode="lin" valueType="num">
                                      <p:cBhvr additive="base">
                                        <p:cTn id="37" dur="500" fill="hold"/>
                                        <p:tgtEl>
                                          <p:spTgt spid="2145"/>
                                        </p:tgtEl>
                                        <p:attrNameLst>
                                          <p:attrName>ppt_x</p:attrName>
                                        </p:attrNameLst>
                                      </p:cBhvr>
                                      <p:tavLst>
                                        <p:tav tm="0">
                                          <p:val>
                                            <p:strVal val="0-#ppt_w/2"/>
                                          </p:val>
                                        </p:tav>
                                        <p:tav tm="100000">
                                          <p:val>
                                            <p:strVal val="#ppt_x"/>
                                          </p:val>
                                        </p:tav>
                                      </p:tavLst>
                                    </p:anim>
                                    <p:anim calcmode="lin" valueType="num">
                                      <p:cBhvr additive="base">
                                        <p:cTn id="38" dur="500" fill="hold"/>
                                        <p:tgtEl>
                                          <p:spTgt spid="2145"/>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141"/>
                                        </p:tgtEl>
                                        <p:attrNameLst>
                                          <p:attrName>style.visibility</p:attrName>
                                        </p:attrNameLst>
                                      </p:cBhvr>
                                      <p:to>
                                        <p:strVal val="visible"/>
                                      </p:to>
                                    </p:set>
                                    <p:anim calcmode="lin" valueType="num">
                                      <p:cBhvr additive="base">
                                        <p:cTn id="41" dur="500" fill="hold"/>
                                        <p:tgtEl>
                                          <p:spTgt spid="2141"/>
                                        </p:tgtEl>
                                        <p:attrNameLst>
                                          <p:attrName>ppt_x</p:attrName>
                                        </p:attrNameLst>
                                      </p:cBhvr>
                                      <p:tavLst>
                                        <p:tav tm="0">
                                          <p:val>
                                            <p:strVal val="0-#ppt_w/2"/>
                                          </p:val>
                                        </p:tav>
                                        <p:tav tm="100000">
                                          <p:val>
                                            <p:strVal val="#ppt_x"/>
                                          </p:val>
                                        </p:tav>
                                      </p:tavLst>
                                    </p:anim>
                                    <p:anim calcmode="lin" valueType="num">
                                      <p:cBhvr additive="base">
                                        <p:cTn id="42" dur="500" fill="hold"/>
                                        <p:tgtEl>
                                          <p:spTgt spid="2141"/>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147"/>
                                        </p:tgtEl>
                                        <p:attrNameLst>
                                          <p:attrName>style.visibility</p:attrName>
                                        </p:attrNameLst>
                                      </p:cBhvr>
                                      <p:to>
                                        <p:strVal val="visible"/>
                                      </p:to>
                                    </p:set>
                                    <p:anim calcmode="lin" valueType="num">
                                      <p:cBhvr additive="base">
                                        <p:cTn id="45" dur="500" fill="hold"/>
                                        <p:tgtEl>
                                          <p:spTgt spid="2147"/>
                                        </p:tgtEl>
                                        <p:attrNameLst>
                                          <p:attrName>ppt_x</p:attrName>
                                        </p:attrNameLst>
                                      </p:cBhvr>
                                      <p:tavLst>
                                        <p:tav tm="0">
                                          <p:val>
                                            <p:strVal val="0-#ppt_w/2"/>
                                          </p:val>
                                        </p:tav>
                                        <p:tav tm="100000">
                                          <p:val>
                                            <p:strVal val="#ppt_x"/>
                                          </p:val>
                                        </p:tav>
                                      </p:tavLst>
                                    </p:anim>
                                    <p:anim calcmode="lin" valueType="num">
                                      <p:cBhvr additive="base">
                                        <p:cTn id="46" dur="500" fill="hold"/>
                                        <p:tgtEl>
                                          <p:spTgt spid="2147"/>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160"/>
                                        </p:tgtEl>
                                        <p:attrNameLst>
                                          <p:attrName>style.visibility</p:attrName>
                                        </p:attrNameLst>
                                      </p:cBhvr>
                                      <p:to>
                                        <p:strVal val="visible"/>
                                      </p:to>
                                    </p:set>
                                    <p:anim calcmode="lin" valueType="num">
                                      <p:cBhvr additive="base">
                                        <p:cTn id="49" dur="500" fill="hold"/>
                                        <p:tgtEl>
                                          <p:spTgt spid="2160"/>
                                        </p:tgtEl>
                                        <p:attrNameLst>
                                          <p:attrName>ppt_x</p:attrName>
                                        </p:attrNameLst>
                                      </p:cBhvr>
                                      <p:tavLst>
                                        <p:tav tm="0">
                                          <p:val>
                                            <p:strVal val="0-#ppt_w/2"/>
                                          </p:val>
                                        </p:tav>
                                        <p:tav tm="100000">
                                          <p:val>
                                            <p:strVal val="#ppt_x"/>
                                          </p:val>
                                        </p:tav>
                                      </p:tavLst>
                                    </p:anim>
                                    <p:anim calcmode="lin" valueType="num">
                                      <p:cBhvr additive="base">
                                        <p:cTn id="50" dur="500" fill="hold"/>
                                        <p:tgtEl>
                                          <p:spTgt spid="2160"/>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161"/>
                                        </p:tgtEl>
                                        <p:attrNameLst>
                                          <p:attrName>style.visibility</p:attrName>
                                        </p:attrNameLst>
                                      </p:cBhvr>
                                      <p:to>
                                        <p:strVal val="visible"/>
                                      </p:to>
                                    </p:set>
                                    <p:anim calcmode="lin" valueType="num">
                                      <p:cBhvr additive="base">
                                        <p:cTn id="53" dur="500" fill="hold"/>
                                        <p:tgtEl>
                                          <p:spTgt spid="2161"/>
                                        </p:tgtEl>
                                        <p:attrNameLst>
                                          <p:attrName>ppt_x</p:attrName>
                                        </p:attrNameLst>
                                      </p:cBhvr>
                                      <p:tavLst>
                                        <p:tav tm="0">
                                          <p:val>
                                            <p:strVal val="0-#ppt_w/2"/>
                                          </p:val>
                                        </p:tav>
                                        <p:tav tm="100000">
                                          <p:val>
                                            <p:strVal val="#ppt_x"/>
                                          </p:val>
                                        </p:tav>
                                      </p:tavLst>
                                    </p:anim>
                                    <p:anim calcmode="lin" valueType="num">
                                      <p:cBhvr additive="base">
                                        <p:cTn id="54" dur="500" fill="hold"/>
                                        <p:tgtEl>
                                          <p:spTgt spid="2161"/>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2162"/>
                                        </p:tgtEl>
                                        <p:attrNameLst>
                                          <p:attrName>style.visibility</p:attrName>
                                        </p:attrNameLst>
                                      </p:cBhvr>
                                      <p:to>
                                        <p:strVal val="visible"/>
                                      </p:to>
                                    </p:set>
                                    <p:anim calcmode="lin" valueType="num">
                                      <p:cBhvr additive="base">
                                        <p:cTn id="57" dur="500" fill="hold"/>
                                        <p:tgtEl>
                                          <p:spTgt spid="2162"/>
                                        </p:tgtEl>
                                        <p:attrNameLst>
                                          <p:attrName>ppt_x</p:attrName>
                                        </p:attrNameLst>
                                      </p:cBhvr>
                                      <p:tavLst>
                                        <p:tav tm="0">
                                          <p:val>
                                            <p:strVal val="0-#ppt_w/2"/>
                                          </p:val>
                                        </p:tav>
                                        <p:tav tm="100000">
                                          <p:val>
                                            <p:strVal val="#ppt_x"/>
                                          </p:val>
                                        </p:tav>
                                      </p:tavLst>
                                    </p:anim>
                                    <p:anim calcmode="lin" valueType="num">
                                      <p:cBhvr additive="base">
                                        <p:cTn id="58" dur="500" fill="hold"/>
                                        <p:tgtEl>
                                          <p:spTgt spid="2162"/>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2166"/>
                                        </p:tgtEl>
                                        <p:attrNameLst>
                                          <p:attrName>style.visibility</p:attrName>
                                        </p:attrNameLst>
                                      </p:cBhvr>
                                      <p:to>
                                        <p:strVal val="visible"/>
                                      </p:to>
                                    </p:set>
                                    <p:anim calcmode="lin" valueType="num">
                                      <p:cBhvr additive="base">
                                        <p:cTn id="61" dur="500" fill="hold"/>
                                        <p:tgtEl>
                                          <p:spTgt spid="2166"/>
                                        </p:tgtEl>
                                        <p:attrNameLst>
                                          <p:attrName>ppt_x</p:attrName>
                                        </p:attrNameLst>
                                      </p:cBhvr>
                                      <p:tavLst>
                                        <p:tav tm="0">
                                          <p:val>
                                            <p:strVal val="0-#ppt_w/2"/>
                                          </p:val>
                                        </p:tav>
                                        <p:tav tm="100000">
                                          <p:val>
                                            <p:strVal val="#ppt_x"/>
                                          </p:val>
                                        </p:tav>
                                      </p:tavLst>
                                    </p:anim>
                                    <p:anim calcmode="lin" valueType="num">
                                      <p:cBhvr additive="base">
                                        <p:cTn id="62" dur="500" fill="hold"/>
                                        <p:tgtEl>
                                          <p:spTgt spid="2166"/>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2167"/>
                                        </p:tgtEl>
                                        <p:attrNameLst>
                                          <p:attrName>style.visibility</p:attrName>
                                        </p:attrNameLst>
                                      </p:cBhvr>
                                      <p:to>
                                        <p:strVal val="visible"/>
                                      </p:to>
                                    </p:set>
                                    <p:anim calcmode="lin" valueType="num">
                                      <p:cBhvr additive="base">
                                        <p:cTn id="65" dur="500" fill="hold"/>
                                        <p:tgtEl>
                                          <p:spTgt spid="2167"/>
                                        </p:tgtEl>
                                        <p:attrNameLst>
                                          <p:attrName>ppt_x</p:attrName>
                                        </p:attrNameLst>
                                      </p:cBhvr>
                                      <p:tavLst>
                                        <p:tav tm="0">
                                          <p:val>
                                            <p:strVal val="0-#ppt_w/2"/>
                                          </p:val>
                                        </p:tav>
                                        <p:tav tm="100000">
                                          <p:val>
                                            <p:strVal val="#ppt_x"/>
                                          </p:val>
                                        </p:tav>
                                      </p:tavLst>
                                    </p:anim>
                                    <p:anim calcmode="lin" valueType="num">
                                      <p:cBhvr additive="base">
                                        <p:cTn id="66" dur="500" fill="hold"/>
                                        <p:tgtEl>
                                          <p:spTgt spid="2167"/>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2168"/>
                                        </p:tgtEl>
                                        <p:attrNameLst>
                                          <p:attrName>style.visibility</p:attrName>
                                        </p:attrNameLst>
                                      </p:cBhvr>
                                      <p:to>
                                        <p:strVal val="visible"/>
                                      </p:to>
                                    </p:set>
                                    <p:anim calcmode="lin" valueType="num">
                                      <p:cBhvr additive="base">
                                        <p:cTn id="69" dur="500" fill="hold"/>
                                        <p:tgtEl>
                                          <p:spTgt spid="2168"/>
                                        </p:tgtEl>
                                        <p:attrNameLst>
                                          <p:attrName>ppt_x</p:attrName>
                                        </p:attrNameLst>
                                      </p:cBhvr>
                                      <p:tavLst>
                                        <p:tav tm="0">
                                          <p:val>
                                            <p:strVal val="0-#ppt_w/2"/>
                                          </p:val>
                                        </p:tav>
                                        <p:tav tm="100000">
                                          <p:val>
                                            <p:strVal val="#ppt_x"/>
                                          </p:val>
                                        </p:tav>
                                      </p:tavLst>
                                    </p:anim>
                                    <p:anim calcmode="lin" valueType="num">
                                      <p:cBhvr additive="base">
                                        <p:cTn id="70" dur="500" fill="hold"/>
                                        <p:tgtEl>
                                          <p:spTgt spid="2168"/>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0-#ppt_w/2"/>
                                          </p:val>
                                        </p:tav>
                                        <p:tav tm="100000">
                                          <p:val>
                                            <p:strVal val="#ppt_x"/>
                                          </p:val>
                                        </p:tav>
                                      </p:tavLst>
                                    </p:anim>
                                    <p:anim calcmode="lin" valueType="num">
                                      <p:cBhvr additive="base">
                                        <p:cTn id="74" dur="500" fill="hold"/>
                                        <p:tgtEl>
                                          <p:spTgt spid="9"/>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additive="base">
                                        <p:cTn id="83" dur="500" fill="hold"/>
                                        <p:tgtEl>
                                          <p:spTgt spid="56"/>
                                        </p:tgtEl>
                                        <p:attrNameLst>
                                          <p:attrName>ppt_x</p:attrName>
                                        </p:attrNameLst>
                                      </p:cBhvr>
                                      <p:tavLst>
                                        <p:tav tm="0">
                                          <p:val>
                                            <p:strVal val="1+#ppt_w/2"/>
                                          </p:val>
                                        </p:tav>
                                        <p:tav tm="100000">
                                          <p:val>
                                            <p:strVal val="#ppt_x"/>
                                          </p:val>
                                        </p:tav>
                                      </p:tavLst>
                                    </p:anim>
                                    <p:anim calcmode="lin" valueType="num">
                                      <p:cBhvr additive="base">
                                        <p:cTn id="84" dur="500" fill="hold"/>
                                        <p:tgtEl>
                                          <p:spTgt spid="56"/>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1+#ppt_w/2"/>
                                          </p:val>
                                        </p:tav>
                                        <p:tav tm="100000">
                                          <p:val>
                                            <p:strVal val="#ppt_x"/>
                                          </p:val>
                                        </p:tav>
                                      </p:tavLst>
                                    </p:anim>
                                    <p:anim calcmode="lin" valueType="num">
                                      <p:cBhvr additive="base">
                                        <p:cTn id="88" dur="500" fill="hold"/>
                                        <p:tgtEl>
                                          <p:spTgt spid="58"/>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 calcmode="lin" valueType="num">
                                      <p:cBhvr additive="base">
                                        <p:cTn id="91" dur="500" fill="hold"/>
                                        <p:tgtEl>
                                          <p:spTgt spid="60"/>
                                        </p:tgtEl>
                                        <p:attrNameLst>
                                          <p:attrName>ppt_x</p:attrName>
                                        </p:attrNameLst>
                                      </p:cBhvr>
                                      <p:tavLst>
                                        <p:tav tm="0">
                                          <p:val>
                                            <p:strVal val="1+#ppt_w/2"/>
                                          </p:val>
                                        </p:tav>
                                        <p:tav tm="100000">
                                          <p:val>
                                            <p:strVal val="#ppt_x"/>
                                          </p:val>
                                        </p:tav>
                                      </p:tavLst>
                                    </p:anim>
                                    <p:anim calcmode="lin" valueType="num">
                                      <p:cBhvr additive="base">
                                        <p:cTn id="92" dur="500" fill="hold"/>
                                        <p:tgtEl>
                                          <p:spTgt spid="60"/>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2082"/>
                                        </p:tgtEl>
                                        <p:attrNameLst>
                                          <p:attrName>style.visibility</p:attrName>
                                        </p:attrNameLst>
                                      </p:cBhvr>
                                      <p:to>
                                        <p:strVal val="visible"/>
                                      </p:to>
                                    </p:set>
                                    <p:anim calcmode="lin" valueType="num">
                                      <p:cBhvr additive="base">
                                        <p:cTn id="95" dur="500" fill="hold"/>
                                        <p:tgtEl>
                                          <p:spTgt spid="2082"/>
                                        </p:tgtEl>
                                        <p:attrNameLst>
                                          <p:attrName>ppt_x</p:attrName>
                                        </p:attrNameLst>
                                      </p:cBhvr>
                                      <p:tavLst>
                                        <p:tav tm="0">
                                          <p:val>
                                            <p:strVal val="1+#ppt_w/2"/>
                                          </p:val>
                                        </p:tav>
                                        <p:tav tm="100000">
                                          <p:val>
                                            <p:strVal val="#ppt_x"/>
                                          </p:val>
                                        </p:tav>
                                      </p:tavLst>
                                    </p:anim>
                                    <p:anim calcmode="lin" valueType="num">
                                      <p:cBhvr additive="base">
                                        <p:cTn id="96" dur="500" fill="hold"/>
                                        <p:tgtEl>
                                          <p:spTgt spid="2082"/>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fill="hold"/>
                                        <p:tgtEl>
                                          <p:spTgt spid="16"/>
                                        </p:tgtEl>
                                        <p:attrNameLst>
                                          <p:attrName>ppt_x</p:attrName>
                                        </p:attrNameLst>
                                      </p:cBhvr>
                                      <p:tavLst>
                                        <p:tav tm="0">
                                          <p:val>
                                            <p:strVal val="1+#ppt_w/2"/>
                                          </p:val>
                                        </p:tav>
                                        <p:tav tm="100000">
                                          <p:val>
                                            <p:strVal val="#ppt_x"/>
                                          </p:val>
                                        </p:tav>
                                      </p:tavLst>
                                    </p:anim>
                                    <p:anim calcmode="lin" valueType="num">
                                      <p:cBhvr additive="base">
                                        <p:cTn id="100" dur="500" fill="hold"/>
                                        <p:tgtEl>
                                          <p:spTgt spid="16"/>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additive="base">
                                        <p:cTn id="103" dur="500" fill="hold"/>
                                        <p:tgtEl>
                                          <p:spTgt spid="12"/>
                                        </p:tgtEl>
                                        <p:attrNameLst>
                                          <p:attrName>ppt_x</p:attrName>
                                        </p:attrNameLst>
                                      </p:cBhvr>
                                      <p:tavLst>
                                        <p:tav tm="0">
                                          <p:val>
                                            <p:strVal val="1+#ppt_w/2"/>
                                          </p:val>
                                        </p:tav>
                                        <p:tav tm="100000">
                                          <p:val>
                                            <p:strVal val="#ppt_x"/>
                                          </p:val>
                                        </p:tav>
                                      </p:tavLst>
                                    </p:anim>
                                    <p:anim calcmode="lin" valueType="num">
                                      <p:cBhvr additive="base">
                                        <p:cTn id="104" dur="500" fill="hold"/>
                                        <p:tgtEl>
                                          <p:spTgt spid="12"/>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2068"/>
                                        </p:tgtEl>
                                        <p:attrNameLst>
                                          <p:attrName>style.visibility</p:attrName>
                                        </p:attrNameLst>
                                      </p:cBhvr>
                                      <p:to>
                                        <p:strVal val="visible"/>
                                      </p:to>
                                    </p:set>
                                    <p:anim calcmode="lin" valueType="num">
                                      <p:cBhvr additive="base">
                                        <p:cTn id="107" dur="500" fill="hold"/>
                                        <p:tgtEl>
                                          <p:spTgt spid="2068"/>
                                        </p:tgtEl>
                                        <p:attrNameLst>
                                          <p:attrName>ppt_x</p:attrName>
                                        </p:attrNameLst>
                                      </p:cBhvr>
                                      <p:tavLst>
                                        <p:tav tm="0">
                                          <p:val>
                                            <p:strVal val="1+#ppt_w/2"/>
                                          </p:val>
                                        </p:tav>
                                        <p:tav tm="100000">
                                          <p:val>
                                            <p:strVal val="#ppt_x"/>
                                          </p:val>
                                        </p:tav>
                                      </p:tavLst>
                                    </p:anim>
                                    <p:anim calcmode="lin" valueType="num">
                                      <p:cBhvr additive="base">
                                        <p:cTn id="108" dur="500" fill="hold"/>
                                        <p:tgtEl>
                                          <p:spTgt spid="2068"/>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stCondLst>
                                    <p:cond delay="0"/>
                                  </p:stCondLst>
                                  <p:childTnLst>
                                    <p:set>
                                      <p:cBhvr>
                                        <p:cTn id="110" dur="1" fill="hold">
                                          <p:stCondLst>
                                            <p:cond delay="0"/>
                                          </p:stCondLst>
                                        </p:cTn>
                                        <p:tgtEl>
                                          <p:spTgt spid="2153"/>
                                        </p:tgtEl>
                                        <p:attrNameLst>
                                          <p:attrName>style.visibility</p:attrName>
                                        </p:attrNameLst>
                                      </p:cBhvr>
                                      <p:to>
                                        <p:strVal val="visible"/>
                                      </p:to>
                                    </p:set>
                                    <p:anim calcmode="lin" valueType="num">
                                      <p:cBhvr additive="base">
                                        <p:cTn id="111" dur="500" fill="hold"/>
                                        <p:tgtEl>
                                          <p:spTgt spid="2153"/>
                                        </p:tgtEl>
                                        <p:attrNameLst>
                                          <p:attrName>ppt_x</p:attrName>
                                        </p:attrNameLst>
                                      </p:cBhvr>
                                      <p:tavLst>
                                        <p:tav tm="0">
                                          <p:val>
                                            <p:strVal val="1+#ppt_w/2"/>
                                          </p:val>
                                        </p:tav>
                                        <p:tav tm="100000">
                                          <p:val>
                                            <p:strVal val="#ppt_x"/>
                                          </p:val>
                                        </p:tav>
                                      </p:tavLst>
                                    </p:anim>
                                    <p:anim calcmode="lin" valueType="num">
                                      <p:cBhvr additive="base">
                                        <p:cTn id="112" dur="500" fill="hold"/>
                                        <p:tgtEl>
                                          <p:spTgt spid="2153"/>
                                        </p:tgtEl>
                                        <p:attrNameLst>
                                          <p:attrName>ppt_y</p:attrName>
                                        </p:attrNameLst>
                                      </p:cBhvr>
                                      <p:tavLst>
                                        <p:tav tm="0">
                                          <p:val>
                                            <p:strVal val="#ppt_y"/>
                                          </p:val>
                                        </p:tav>
                                        <p:tav tm="100000">
                                          <p:val>
                                            <p:strVal val="#ppt_y"/>
                                          </p:val>
                                        </p:tav>
                                      </p:tavLst>
                                    </p:anim>
                                  </p:childTnLst>
                                </p:cTn>
                              </p:par>
                              <p:par>
                                <p:cTn id="113" presetID="2" presetClass="entr" presetSubtype="2" fill="hold" grpId="0" nodeType="withEffect">
                                  <p:stCondLst>
                                    <p:cond delay="0"/>
                                  </p:stCondLst>
                                  <p:childTnLst>
                                    <p:set>
                                      <p:cBhvr>
                                        <p:cTn id="114" dur="1" fill="hold">
                                          <p:stCondLst>
                                            <p:cond delay="0"/>
                                          </p:stCondLst>
                                        </p:cTn>
                                        <p:tgtEl>
                                          <p:spTgt spid="2151"/>
                                        </p:tgtEl>
                                        <p:attrNameLst>
                                          <p:attrName>style.visibility</p:attrName>
                                        </p:attrNameLst>
                                      </p:cBhvr>
                                      <p:to>
                                        <p:strVal val="visible"/>
                                      </p:to>
                                    </p:set>
                                    <p:anim calcmode="lin" valueType="num">
                                      <p:cBhvr additive="base">
                                        <p:cTn id="115" dur="500" fill="hold"/>
                                        <p:tgtEl>
                                          <p:spTgt spid="2151"/>
                                        </p:tgtEl>
                                        <p:attrNameLst>
                                          <p:attrName>ppt_x</p:attrName>
                                        </p:attrNameLst>
                                      </p:cBhvr>
                                      <p:tavLst>
                                        <p:tav tm="0">
                                          <p:val>
                                            <p:strVal val="1+#ppt_w/2"/>
                                          </p:val>
                                        </p:tav>
                                        <p:tav tm="100000">
                                          <p:val>
                                            <p:strVal val="#ppt_x"/>
                                          </p:val>
                                        </p:tav>
                                      </p:tavLst>
                                    </p:anim>
                                    <p:anim calcmode="lin" valueType="num">
                                      <p:cBhvr additive="base">
                                        <p:cTn id="116" dur="500" fill="hold"/>
                                        <p:tgtEl>
                                          <p:spTgt spid="2151"/>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2154"/>
                                        </p:tgtEl>
                                        <p:attrNameLst>
                                          <p:attrName>style.visibility</p:attrName>
                                        </p:attrNameLst>
                                      </p:cBhvr>
                                      <p:to>
                                        <p:strVal val="visible"/>
                                      </p:to>
                                    </p:set>
                                    <p:anim calcmode="lin" valueType="num">
                                      <p:cBhvr additive="base">
                                        <p:cTn id="119" dur="500" fill="hold"/>
                                        <p:tgtEl>
                                          <p:spTgt spid="2154"/>
                                        </p:tgtEl>
                                        <p:attrNameLst>
                                          <p:attrName>ppt_x</p:attrName>
                                        </p:attrNameLst>
                                      </p:cBhvr>
                                      <p:tavLst>
                                        <p:tav tm="0">
                                          <p:val>
                                            <p:strVal val="1+#ppt_w/2"/>
                                          </p:val>
                                        </p:tav>
                                        <p:tav tm="100000">
                                          <p:val>
                                            <p:strVal val="#ppt_x"/>
                                          </p:val>
                                        </p:tav>
                                      </p:tavLst>
                                    </p:anim>
                                    <p:anim calcmode="lin" valueType="num">
                                      <p:cBhvr additive="base">
                                        <p:cTn id="120" dur="500" fill="hold"/>
                                        <p:tgtEl>
                                          <p:spTgt spid="2154"/>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stCondLst>
                                    <p:cond delay="0"/>
                                  </p:stCondLst>
                                  <p:childTnLst>
                                    <p:set>
                                      <p:cBhvr>
                                        <p:cTn id="122" dur="1" fill="hold">
                                          <p:stCondLst>
                                            <p:cond delay="0"/>
                                          </p:stCondLst>
                                        </p:cTn>
                                        <p:tgtEl>
                                          <p:spTgt spid="2155"/>
                                        </p:tgtEl>
                                        <p:attrNameLst>
                                          <p:attrName>style.visibility</p:attrName>
                                        </p:attrNameLst>
                                      </p:cBhvr>
                                      <p:to>
                                        <p:strVal val="visible"/>
                                      </p:to>
                                    </p:set>
                                    <p:anim calcmode="lin" valueType="num">
                                      <p:cBhvr additive="base">
                                        <p:cTn id="123" dur="500" fill="hold"/>
                                        <p:tgtEl>
                                          <p:spTgt spid="2155"/>
                                        </p:tgtEl>
                                        <p:attrNameLst>
                                          <p:attrName>ppt_x</p:attrName>
                                        </p:attrNameLst>
                                      </p:cBhvr>
                                      <p:tavLst>
                                        <p:tav tm="0">
                                          <p:val>
                                            <p:strVal val="1+#ppt_w/2"/>
                                          </p:val>
                                        </p:tav>
                                        <p:tav tm="100000">
                                          <p:val>
                                            <p:strVal val="#ppt_x"/>
                                          </p:val>
                                        </p:tav>
                                      </p:tavLst>
                                    </p:anim>
                                    <p:anim calcmode="lin" valueType="num">
                                      <p:cBhvr additive="base">
                                        <p:cTn id="124" dur="500" fill="hold"/>
                                        <p:tgtEl>
                                          <p:spTgt spid="2155"/>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2156"/>
                                        </p:tgtEl>
                                        <p:attrNameLst>
                                          <p:attrName>style.visibility</p:attrName>
                                        </p:attrNameLst>
                                      </p:cBhvr>
                                      <p:to>
                                        <p:strVal val="visible"/>
                                      </p:to>
                                    </p:set>
                                    <p:anim calcmode="lin" valueType="num">
                                      <p:cBhvr additive="base">
                                        <p:cTn id="127" dur="500" fill="hold"/>
                                        <p:tgtEl>
                                          <p:spTgt spid="2156"/>
                                        </p:tgtEl>
                                        <p:attrNameLst>
                                          <p:attrName>ppt_x</p:attrName>
                                        </p:attrNameLst>
                                      </p:cBhvr>
                                      <p:tavLst>
                                        <p:tav tm="0">
                                          <p:val>
                                            <p:strVal val="1+#ppt_w/2"/>
                                          </p:val>
                                        </p:tav>
                                        <p:tav tm="100000">
                                          <p:val>
                                            <p:strVal val="#ppt_x"/>
                                          </p:val>
                                        </p:tav>
                                      </p:tavLst>
                                    </p:anim>
                                    <p:anim calcmode="lin" valueType="num">
                                      <p:cBhvr additive="base">
                                        <p:cTn id="128" dur="500" fill="hold"/>
                                        <p:tgtEl>
                                          <p:spTgt spid="21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 grpId="0" animBg="1"/>
      <p:bldP spid="2076" grpId="0" animBg="1"/>
      <p:bldP spid="2084" grpId="0"/>
      <p:bldP spid="2141" grpId="0" animBg="1"/>
      <p:bldP spid="2147" grpId="0" animBg="1"/>
      <p:bldP spid="2150" grpId="0"/>
      <p:bldP spid="2151" grpId="0"/>
      <p:bldP spid="2154" grpId="0" animBg="1"/>
      <p:bldP spid="2156" grpId="0" animBg="1"/>
      <p:bldP spid="2160" grpId="0"/>
      <p:bldP spid="2161" grpId="0" animBg="1"/>
      <p:bldP spid="216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D4F95CB-FD6B-0B52-E6ED-D0316E2AFA5C}"/>
              </a:ext>
            </a:extLst>
          </p:cNvPr>
          <p:cNvCxnSpPr>
            <a:cxnSpLocks/>
          </p:cNvCxnSpPr>
          <p:nvPr/>
        </p:nvCxnSpPr>
        <p:spPr>
          <a:xfrm>
            <a:off x="1200718" y="5051133"/>
            <a:ext cx="996141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F7444E3-A0D5-E349-EC43-502EBFB59488}"/>
              </a:ext>
            </a:extLst>
          </p:cNvPr>
          <p:cNvGrpSpPr/>
          <p:nvPr/>
        </p:nvGrpSpPr>
        <p:grpSpPr>
          <a:xfrm>
            <a:off x="8274891" y="1052943"/>
            <a:ext cx="2577832" cy="1063154"/>
            <a:chOff x="8145583" y="738910"/>
            <a:chExt cx="2577832" cy="1063154"/>
          </a:xfrm>
        </p:grpSpPr>
        <p:sp>
          <p:nvSpPr>
            <p:cNvPr id="9" name="Rectangle: Rounded Corners 8">
              <a:extLst>
                <a:ext uri="{FF2B5EF4-FFF2-40B4-BE49-F238E27FC236}">
                  <a16:creationId xmlns:a16="http://schemas.microsoft.com/office/drawing/2014/main" id="{ACE982AE-B63E-AC48-59B8-F9403CF72A6A}"/>
                </a:ext>
              </a:extLst>
            </p:cNvPr>
            <p:cNvSpPr/>
            <p:nvPr/>
          </p:nvSpPr>
          <p:spPr bwMode="auto">
            <a:xfrm>
              <a:off x="8145583" y="738910"/>
              <a:ext cx="2577832" cy="1025237"/>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pic>
          <p:nvPicPr>
            <p:cNvPr id="26" name="Picture 24" descr="VS Code Jupyter Notebook Previewer - Visual Studio Marketplace">
              <a:extLst>
                <a:ext uri="{FF2B5EF4-FFF2-40B4-BE49-F238E27FC236}">
                  <a16:creationId xmlns:a16="http://schemas.microsoft.com/office/drawing/2014/main" id="{AFB28972-5505-560F-F707-6472AAB609C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30061" y="1416514"/>
              <a:ext cx="244862" cy="24486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ache Spark™ - An Introduction to Spark | Data Mechanics">
              <a:extLst>
                <a:ext uri="{FF2B5EF4-FFF2-40B4-BE49-F238E27FC236}">
                  <a16:creationId xmlns:a16="http://schemas.microsoft.com/office/drawing/2014/main" id="{9E0D3A0C-9969-6CD6-BACD-DF3E5DA7947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28540" y="1430947"/>
              <a:ext cx="415025" cy="215997"/>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ADF">
              <a:extLst>
                <a:ext uri="{FF2B5EF4-FFF2-40B4-BE49-F238E27FC236}">
                  <a16:creationId xmlns:a16="http://schemas.microsoft.com/office/drawing/2014/main" id="{BEFD30D0-1375-2F45-9080-757C17948CB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355968" y="1437846"/>
              <a:ext cx="202199" cy="202199"/>
            </a:xfrm>
            <a:prstGeom prst="rect">
              <a:avLst/>
            </a:prstGeom>
          </p:spPr>
        </p:pic>
        <p:pic>
          <p:nvPicPr>
            <p:cNvPr id="29" name="Picture 28" descr="Icon&#10;&#10;Description automatically generated">
              <a:extLst>
                <a:ext uri="{FF2B5EF4-FFF2-40B4-BE49-F238E27FC236}">
                  <a16:creationId xmlns:a16="http://schemas.microsoft.com/office/drawing/2014/main" id="{54CA6269-8D78-AD79-BD10-FC96B04DB8CE}"/>
                </a:ext>
              </a:extLst>
            </p:cNvPr>
            <p:cNvPicPr>
              <a:picLocks noChangeAspect="1"/>
            </p:cNvPicPr>
            <p:nvPr/>
          </p:nvPicPr>
          <p:blipFill>
            <a:blip r:embed="rId6" cstate="screen">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8786648" y="1275827"/>
              <a:ext cx="526237" cy="526237"/>
            </a:xfrm>
            <a:prstGeom prst="rect">
              <a:avLst/>
            </a:prstGeom>
          </p:spPr>
        </p:pic>
        <p:sp>
          <p:nvSpPr>
            <p:cNvPr id="30" name="Rectangle 29">
              <a:extLst>
                <a:ext uri="{FF2B5EF4-FFF2-40B4-BE49-F238E27FC236}">
                  <a16:creationId xmlns:a16="http://schemas.microsoft.com/office/drawing/2014/main" id="{DA623BFB-8B73-F20C-17CA-5C777BEB4547}"/>
                </a:ext>
              </a:extLst>
            </p:cNvPr>
            <p:cNvSpPr/>
            <p:nvPr/>
          </p:nvSpPr>
          <p:spPr bwMode="auto">
            <a:xfrm>
              <a:off x="8462365" y="1049633"/>
              <a:ext cx="648565" cy="27448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REST API</a:t>
              </a:r>
            </a:p>
          </p:txBody>
        </p:sp>
        <p:sp>
          <p:nvSpPr>
            <p:cNvPr id="31" name="Rectangle 30">
              <a:extLst>
                <a:ext uri="{FF2B5EF4-FFF2-40B4-BE49-F238E27FC236}">
                  <a16:creationId xmlns:a16="http://schemas.microsoft.com/office/drawing/2014/main" id="{E6F3EDFE-8B95-EC29-F286-6AC58C75EC7B}"/>
                </a:ext>
              </a:extLst>
            </p:cNvPr>
            <p:cNvSpPr/>
            <p:nvPr/>
          </p:nvSpPr>
          <p:spPr bwMode="auto">
            <a:xfrm>
              <a:off x="9239187" y="1052946"/>
              <a:ext cx="1064670" cy="27448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TDS, JDBC, ODBC</a:t>
              </a:r>
            </a:p>
          </p:txBody>
        </p:sp>
        <p:pic>
          <p:nvPicPr>
            <p:cNvPr id="32" name="Graphic 31">
              <a:extLst>
                <a:ext uri="{FF2B5EF4-FFF2-40B4-BE49-F238E27FC236}">
                  <a16:creationId xmlns:a16="http://schemas.microsoft.com/office/drawing/2014/main" id="{73C7FD8E-0BA5-14AC-65BE-E6514132545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601250" y="1396081"/>
              <a:ext cx="285728" cy="285728"/>
            </a:xfrm>
            <a:prstGeom prst="rect">
              <a:avLst/>
            </a:prstGeom>
          </p:spPr>
        </p:pic>
        <p:pic>
          <p:nvPicPr>
            <p:cNvPr id="33" name="Picture 4" descr="Sql Operations Studio - Azure Data Studio Icon, HD Png Download , Transparent  Png Image - PNGitem">
              <a:extLst>
                <a:ext uri="{FF2B5EF4-FFF2-40B4-BE49-F238E27FC236}">
                  <a16:creationId xmlns:a16="http://schemas.microsoft.com/office/drawing/2014/main" id="{258B6851-C2C4-2EA0-C9BD-BD27DB8531B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254952" y="1399724"/>
              <a:ext cx="244862" cy="27844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91D5C809-10AB-2C75-7CCE-B904A424CCEF}"/>
                </a:ext>
              </a:extLst>
            </p:cNvPr>
            <p:cNvSpPr txBox="1"/>
            <p:nvPr/>
          </p:nvSpPr>
          <p:spPr>
            <a:xfrm>
              <a:off x="8466276" y="746161"/>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Retrieval</a:t>
              </a:r>
            </a:p>
          </p:txBody>
        </p:sp>
      </p:grpSp>
      <p:grpSp>
        <p:nvGrpSpPr>
          <p:cNvPr id="23" name="Group 22">
            <a:extLst>
              <a:ext uri="{FF2B5EF4-FFF2-40B4-BE49-F238E27FC236}">
                <a16:creationId xmlns:a16="http://schemas.microsoft.com/office/drawing/2014/main" id="{23C30183-7B38-4729-71EE-37AB77EE5B8D}"/>
              </a:ext>
            </a:extLst>
          </p:cNvPr>
          <p:cNvGrpSpPr/>
          <p:nvPr/>
        </p:nvGrpSpPr>
        <p:grpSpPr>
          <a:xfrm>
            <a:off x="8274891" y="2164858"/>
            <a:ext cx="2577832" cy="1025237"/>
            <a:chOff x="8145583" y="1914325"/>
            <a:chExt cx="2577832" cy="1025237"/>
          </a:xfrm>
        </p:grpSpPr>
        <p:sp>
          <p:nvSpPr>
            <p:cNvPr id="10" name="Rectangle: Rounded Corners 9">
              <a:extLst>
                <a:ext uri="{FF2B5EF4-FFF2-40B4-BE49-F238E27FC236}">
                  <a16:creationId xmlns:a16="http://schemas.microsoft.com/office/drawing/2014/main" id="{124980C1-DCB0-1315-C31C-B471CB7BE9F9}"/>
                </a:ext>
              </a:extLst>
            </p:cNvPr>
            <p:cNvSpPr/>
            <p:nvPr/>
          </p:nvSpPr>
          <p:spPr bwMode="auto">
            <a:xfrm>
              <a:off x="8145583" y="1914325"/>
              <a:ext cx="2577832" cy="1025237"/>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32F7BFCC-19F0-58F7-DA1C-4B59344B15B7}"/>
                </a:ext>
              </a:extLst>
            </p:cNvPr>
            <p:cNvSpPr txBox="1"/>
            <p:nvPr/>
          </p:nvSpPr>
          <p:spPr>
            <a:xfrm>
              <a:off x="8427784" y="1919828"/>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Visualization</a:t>
              </a:r>
            </a:p>
          </p:txBody>
        </p:sp>
        <p:pic>
          <p:nvPicPr>
            <p:cNvPr id="38" name="Picture 2">
              <a:extLst>
                <a:ext uri="{FF2B5EF4-FFF2-40B4-BE49-F238E27FC236}">
                  <a16:creationId xmlns:a16="http://schemas.microsoft.com/office/drawing/2014/main" id="{12198C01-19E7-385F-D816-BF9B7329B21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255512" y="2497159"/>
              <a:ext cx="315077" cy="31507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04FE2303-5697-9C3C-454C-92247987B2D9}"/>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718141" y="2508213"/>
              <a:ext cx="315078" cy="29296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NETBEARS - Blog | Kibana cluster on Ubuntu">
              <a:extLst>
                <a:ext uri="{FF2B5EF4-FFF2-40B4-BE49-F238E27FC236}">
                  <a16:creationId xmlns:a16="http://schemas.microsoft.com/office/drawing/2014/main" id="{F045A31C-B9B9-4234-047E-B81E2693AD7C}"/>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657547" y="2503535"/>
              <a:ext cx="302324" cy="30232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GitHub - getredash/redash: Make Your Company Data Driven. Connect to any  data source, easily visualize, dashboard and share your data.">
              <a:extLst>
                <a:ext uri="{FF2B5EF4-FFF2-40B4-BE49-F238E27FC236}">
                  <a16:creationId xmlns:a16="http://schemas.microsoft.com/office/drawing/2014/main" id="{D54896C8-9199-43E7-977C-0EBACDF3A305}"/>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107422" y="2523892"/>
              <a:ext cx="502009" cy="26161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F9FF4747-E40E-4C37-0A66-EEB29882A318}"/>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9180771" y="2490085"/>
              <a:ext cx="329224" cy="32922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8B63DD9-E703-1BEF-7975-58F138B86DB4}"/>
                </a:ext>
              </a:extLst>
            </p:cNvPr>
            <p:cNvSpPr txBox="1"/>
            <p:nvPr/>
          </p:nvSpPr>
          <p:spPr>
            <a:xfrm flipH="1">
              <a:off x="8743565" y="2215988"/>
              <a:ext cx="1226540" cy="153888"/>
            </a:xfrm>
            <a:prstGeom prst="rect">
              <a:avLst/>
            </a:prstGeom>
            <a:noFill/>
            <a:ln>
              <a:solidFill>
                <a:schemeClr val="tx1"/>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mn-ea"/>
                  <a:cs typeface="+mn-cs"/>
                </a:rPr>
                <a:t>ADX Dashboard</a:t>
              </a:r>
            </a:p>
          </p:txBody>
        </p:sp>
      </p:grpSp>
      <p:grpSp>
        <p:nvGrpSpPr>
          <p:cNvPr id="24" name="Group 23">
            <a:extLst>
              <a:ext uri="{FF2B5EF4-FFF2-40B4-BE49-F238E27FC236}">
                <a16:creationId xmlns:a16="http://schemas.microsoft.com/office/drawing/2014/main" id="{E83F3B8E-D502-5C24-E04F-66B6AFED1321}"/>
              </a:ext>
            </a:extLst>
          </p:cNvPr>
          <p:cNvGrpSpPr/>
          <p:nvPr/>
        </p:nvGrpSpPr>
        <p:grpSpPr>
          <a:xfrm>
            <a:off x="8274891" y="3283123"/>
            <a:ext cx="2577832" cy="1025236"/>
            <a:chOff x="8145583" y="3089740"/>
            <a:chExt cx="2577832" cy="1025236"/>
          </a:xfrm>
        </p:grpSpPr>
        <p:sp>
          <p:nvSpPr>
            <p:cNvPr id="11" name="Rectangle: Rounded Corners 10">
              <a:extLst>
                <a:ext uri="{FF2B5EF4-FFF2-40B4-BE49-F238E27FC236}">
                  <a16:creationId xmlns:a16="http://schemas.microsoft.com/office/drawing/2014/main" id="{6709C80A-A3E1-720C-806D-5F02CB0C4C26}"/>
                </a:ext>
              </a:extLst>
            </p:cNvPr>
            <p:cNvSpPr/>
            <p:nvPr/>
          </p:nvSpPr>
          <p:spPr bwMode="auto">
            <a:xfrm>
              <a:off x="8145583" y="3089740"/>
              <a:ext cx="2577832" cy="1025236"/>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3956301-D169-F646-201B-7BDAA7DD0060}"/>
                </a:ext>
              </a:extLst>
            </p:cNvPr>
            <p:cNvSpPr txBox="1"/>
            <p:nvPr/>
          </p:nvSpPr>
          <p:spPr>
            <a:xfrm>
              <a:off x="8427784" y="3107404"/>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Advanced Analytics &amp; ML</a:t>
              </a:r>
            </a:p>
          </p:txBody>
        </p:sp>
        <p:pic>
          <p:nvPicPr>
            <p:cNvPr id="1026" name="Picture 2">
              <a:extLst>
                <a:ext uri="{FF2B5EF4-FFF2-40B4-BE49-F238E27FC236}">
                  <a16:creationId xmlns:a16="http://schemas.microsoft.com/office/drawing/2014/main" id="{435F7098-EB06-5C46-A2A3-BCB530C66F4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976656" y="3724491"/>
              <a:ext cx="307281" cy="33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B59834C-0672-8F85-9B84-BABA8CDA075F}"/>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9442500" y="3705733"/>
              <a:ext cx="430093" cy="333334"/>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6AED0787-C163-CE6D-E4E0-E60DFD114298}"/>
                </a:ext>
              </a:extLst>
            </p:cNvPr>
            <p:cNvSpPr txBox="1"/>
            <p:nvPr/>
          </p:nvSpPr>
          <p:spPr>
            <a:xfrm flipH="1">
              <a:off x="8332486" y="3430707"/>
              <a:ext cx="1226540" cy="153888"/>
            </a:xfrm>
            <a:prstGeom prst="rect">
              <a:avLst/>
            </a:prstGeom>
            <a:noFill/>
            <a:ln>
              <a:solidFill>
                <a:schemeClr val="tx1"/>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mn-ea"/>
                  <a:cs typeface="+mn-cs"/>
                </a:rPr>
                <a:t>Timeseries Functions</a:t>
              </a:r>
            </a:p>
          </p:txBody>
        </p:sp>
        <p:sp>
          <p:nvSpPr>
            <p:cNvPr id="45" name="TextBox 44">
              <a:extLst>
                <a:ext uri="{FF2B5EF4-FFF2-40B4-BE49-F238E27FC236}">
                  <a16:creationId xmlns:a16="http://schemas.microsoft.com/office/drawing/2014/main" id="{BD51FB97-4909-488B-E2C1-047FEB8B8FDA}"/>
                </a:ext>
              </a:extLst>
            </p:cNvPr>
            <p:cNvSpPr txBox="1"/>
            <p:nvPr/>
          </p:nvSpPr>
          <p:spPr>
            <a:xfrm flipH="1">
              <a:off x="9657547" y="3435092"/>
              <a:ext cx="823551" cy="153888"/>
            </a:xfrm>
            <a:prstGeom prst="rect">
              <a:avLst/>
            </a:prstGeom>
            <a:noFill/>
            <a:ln>
              <a:solidFill>
                <a:schemeClr val="tx1"/>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a:ea typeface="+mn-ea"/>
                  <a:cs typeface="+mn-cs"/>
                </a:rPr>
                <a:t>Geospatial</a:t>
              </a:r>
            </a:p>
          </p:txBody>
        </p:sp>
      </p:grpSp>
      <p:grpSp>
        <p:nvGrpSpPr>
          <p:cNvPr id="20" name="Group 19">
            <a:extLst>
              <a:ext uri="{FF2B5EF4-FFF2-40B4-BE49-F238E27FC236}">
                <a16:creationId xmlns:a16="http://schemas.microsoft.com/office/drawing/2014/main" id="{2F051F8C-0E0D-A1D2-C531-BC13E4C48D7A}"/>
              </a:ext>
            </a:extLst>
          </p:cNvPr>
          <p:cNvGrpSpPr/>
          <p:nvPr/>
        </p:nvGrpSpPr>
        <p:grpSpPr>
          <a:xfrm>
            <a:off x="2979865" y="3403771"/>
            <a:ext cx="2824917" cy="1025237"/>
            <a:chOff x="3053753" y="3089738"/>
            <a:chExt cx="2824917" cy="1025237"/>
          </a:xfrm>
        </p:grpSpPr>
        <p:sp>
          <p:nvSpPr>
            <p:cNvPr id="46" name="Rectangle: Rounded Corners 45">
              <a:extLst>
                <a:ext uri="{FF2B5EF4-FFF2-40B4-BE49-F238E27FC236}">
                  <a16:creationId xmlns:a16="http://schemas.microsoft.com/office/drawing/2014/main" id="{8AEA6217-76EC-56EC-D9CB-A2327E06EF0A}"/>
                </a:ext>
              </a:extLst>
            </p:cNvPr>
            <p:cNvSpPr/>
            <p:nvPr/>
          </p:nvSpPr>
          <p:spPr bwMode="auto">
            <a:xfrm>
              <a:off x="3053753" y="3089738"/>
              <a:ext cx="2824917" cy="1025237"/>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0F8B503D-6FE7-E612-EFC8-9C43D0C8E799}"/>
                </a:ext>
              </a:extLst>
            </p:cNvPr>
            <p:cNvSpPr txBox="1"/>
            <p:nvPr/>
          </p:nvSpPr>
          <p:spPr>
            <a:xfrm>
              <a:off x="3469573" y="3107404"/>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Cross-Query Data Sources</a:t>
              </a:r>
            </a:p>
          </p:txBody>
        </p:sp>
        <p:pic>
          <p:nvPicPr>
            <p:cNvPr id="53" name="Graphic 52">
              <a:extLst>
                <a:ext uri="{FF2B5EF4-FFF2-40B4-BE49-F238E27FC236}">
                  <a16:creationId xmlns:a16="http://schemas.microsoft.com/office/drawing/2014/main" id="{B803580E-E2FF-96C9-B4E7-BA62FCF367C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858195" y="3575765"/>
              <a:ext cx="320040" cy="320040"/>
            </a:xfrm>
            <a:prstGeom prst="rect">
              <a:avLst/>
            </a:prstGeom>
          </p:spPr>
        </p:pic>
        <p:pic>
          <p:nvPicPr>
            <p:cNvPr id="54" name="Graphic 53">
              <a:extLst>
                <a:ext uri="{FF2B5EF4-FFF2-40B4-BE49-F238E27FC236}">
                  <a16:creationId xmlns:a16="http://schemas.microsoft.com/office/drawing/2014/main" id="{FE78D849-374F-A6E9-1745-F67DD8217ABE}"/>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258381" y="3575765"/>
              <a:ext cx="320040" cy="320040"/>
            </a:xfrm>
            <a:prstGeom prst="rect">
              <a:avLst/>
            </a:prstGeom>
          </p:spPr>
        </p:pic>
        <p:pic>
          <p:nvPicPr>
            <p:cNvPr id="55" name="Graphic 54">
              <a:extLst>
                <a:ext uri="{FF2B5EF4-FFF2-40B4-BE49-F238E27FC236}">
                  <a16:creationId xmlns:a16="http://schemas.microsoft.com/office/drawing/2014/main" id="{5FFD0379-12B3-105A-FB51-6DE606A62DE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458010" y="3566077"/>
              <a:ext cx="320040" cy="320040"/>
            </a:xfrm>
            <a:prstGeom prst="rect">
              <a:avLst/>
            </a:prstGeom>
          </p:spPr>
        </p:pic>
        <p:pic>
          <p:nvPicPr>
            <p:cNvPr id="56" name="Graphic 55">
              <a:extLst>
                <a:ext uri="{FF2B5EF4-FFF2-40B4-BE49-F238E27FC236}">
                  <a16:creationId xmlns:a16="http://schemas.microsoft.com/office/drawing/2014/main" id="{81626311-2051-2490-C941-1728944F4039}"/>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4057825" y="3575765"/>
              <a:ext cx="320040" cy="320040"/>
            </a:xfrm>
            <a:prstGeom prst="rect">
              <a:avLst/>
            </a:prstGeom>
          </p:spPr>
        </p:pic>
        <p:pic>
          <p:nvPicPr>
            <p:cNvPr id="57" name="Graphic 56" descr="ADLS gen2">
              <a:extLst>
                <a:ext uri="{FF2B5EF4-FFF2-40B4-BE49-F238E27FC236}">
                  <a16:creationId xmlns:a16="http://schemas.microsoft.com/office/drawing/2014/main" id="{AD74C5E8-E234-0C9D-F3BD-621E365BD498}"/>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305048" y="3567508"/>
              <a:ext cx="320040" cy="320040"/>
            </a:xfrm>
            <a:prstGeom prst="rect">
              <a:avLst/>
            </a:prstGeom>
          </p:spPr>
        </p:pic>
        <p:pic>
          <p:nvPicPr>
            <p:cNvPr id="58" name="Picture 57" descr="Customer Data Lake (blob/ADLSGen2)">
              <a:extLst>
                <a:ext uri="{FF2B5EF4-FFF2-40B4-BE49-F238E27FC236}">
                  <a16:creationId xmlns:a16="http://schemas.microsoft.com/office/drawing/2014/main" id="{FF07BD7F-C14B-1A0C-F98A-1AD0F2F94AFA}"/>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3720819" y="3568355"/>
              <a:ext cx="276558" cy="352554"/>
            </a:xfrm>
            <a:prstGeom prst="rect">
              <a:avLst/>
            </a:prstGeom>
          </p:spPr>
        </p:pic>
      </p:grpSp>
      <p:grpSp>
        <p:nvGrpSpPr>
          <p:cNvPr id="16" name="Group 15">
            <a:extLst>
              <a:ext uri="{FF2B5EF4-FFF2-40B4-BE49-F238E27FC236}">
                <a16:creationId xmlns:a16="http://schemas.microsoft.com/office/drawing/2014/main" id="{6CE31622-B2FA-5B0B-37EE-E5EC74C0E6A2}"/>
              </a:ext>
            </a:extLst>
          </p:cNvPr>
          <p:cNvGrpSpPr/>
          <p:nvPr/>
        </p:nvGrpSpPr>
        <p:grpSpPr>
          <a:xfrm>
            <a:off x="997872" y="1052941"/>
            <a:ext cx="1936447" cy="3376067"/>
            <a:chOff x="997872" y="738908"/>
            <a:chExt cx="1936447" cy="3376067"/>
          </a:xfrm>
        </p:grpSpPr>
        <p:sp>
          <p:nvSpPr>
            <p:cNvPr id="3" name="Rectangle: Rounded Corners 2">
              <a:extLst>
                <a:ext uri="{FF2B5EF4-FFF2-40B4-BE49-F238E27FC236}">
                  <a16:creationId xmlns:a16="http://schemas.microsoft.com/office/drawing/2014/main" id="{A5F4C2EB-BDAC-B025-D19F-3E22BB4A94BA}"/>
                </a:ext>
              </a:extLst>
            </p:cNvPr>
            <p:cNvSpPr/>
            <p:nvPr/>
          </p:nvSpPr>
          <p:spPr bwMode="auto">
            <a:xfrm>
              <a:off x="1275992" y="738908"/>
              <a:ext cx="1416028" cy="3376067"/>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7313964D-AA3A-13D8-5150-9D1C9A580AB6}"/>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477967" y="1324113"/>
              <a:ext cx="976259" cy="2600036"/>
            </a:xfrm>
            <a:prstGeom prst="rect">
              <a:avLst/>
            </a:prstGeom>
          </p:spPr>
        </p:pic>
        <p:sp>
          <p:nvSpPr>
            <p:cNvPr id="59" name="TextBox 58">
              <a:extLst>
                <a:ext uri="{FF2B5EF4-FFF2-40B4-BE49-F238E27FC236}">
                  <a16:creationId xmlns:a16="http://schemas.microsoft.com/office/drawing/2014/main" id="{C0580250-D353-27AD-BBC8-BDB498B4C1D5}"/>
                </a:ext>
              </a:extLst>
            </p:cNvPr>
            <p:cNvSpPr txBox="1"/>
            <p:nvPr/>
          </p:nvSpPr>
          <p:spPr>
            <a:xfrm>
              <a:off x="997872" y="746161"/>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Formats</a:t>
              </a:r>
            </a:p>
          </p:txBody>
        </p:sp>
      </p:grpSp>
      <p:sp>
        <p:nvSpPr>
          <p:cNvPr id="17" name="Rectangle: Rounded Corners 16">
            <a:extLst>
              <a:ext uri="{FF2B5EF4-FFF2-40B4-BE49-F238E27FC236}">
                <a16:creationId xmlns:a16="http://schemas.microsoft.com/office/drawing/2014/main" id="{B9C1455D-FF4E-1708-B1F6-B5C2ACD5C7BF}"/>
              </a:ext>
            </a:extLst>
          </p:cNvPr>
          <p:cNvSpPr/>
          <p:nvPr/>
        </p:nvSpPr>
        <p:spPr bwMode="auto">
          <a:xfrm>
            <a:off x="2002512" y="6190061"/>
            <a:ext cx="8249050" cy="392031"/>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Running on Azure Platform, Available in 50+ Regions, Ring 1 Service</a:t>
            </a:r>
          </a:p>
        </p:txBody>
      </p:sp>
      <p:grpSp>
        <p:nvGrpSpPr>
          <p:cNvPr id="1037" name="Group 1036">
            <a:extLst>
              <a:ext uri="{FF2B5EF4-FFF2-40B4-BE49-F238E27FC236}">
                <a16:creationId xmlns:a16="http://schemas.microsoft.com/office/drawing/2014/main" id="{A3B8E6B5-26C7-4724-37E3-DA28F95BA2A1}"/>
              </a:ext>
            </a:extLst>
          </p:cNvPr>
          <p:cNvGrpSpPr/>
          <p:nvPr/>
        </p:nvGrpSpPr>
        <p:grpSpPr>
          <a:xfrm>
            <a:off x="2005902" y="5232733"/>
            <a:ext cx="3872767" cy="812294"/>
            <a:chOff x="2005902" y="5232733"/>
            <a:chExt cx="3872767" cy="812294"/>
          </a:xfrm>
        </p:grpSpPr>
        <p:sp>
          <p:nvSpPr>
            <p:cNvPr id="14" name="Rectangle: Rounded Corners 13">
              <a:extLst>
                <a:ext uri="{FF2B5EF4-FFF2-40B4-BE49-F238E27FC236}">
                  <a16:creationId xmlns:a16="http://schemas.microsoft.com/office/drawing/2014/main" id="{0F984A1C-E703-358F-CFD0-4B465A959647}"/>
                </a:ext>
              </a:extLst>
            </p:cNvPr>
            <p:cNvSpPr/>
            <p:nvPr/>
          </p:nvSpPr>
          <p:spPr bwMode="auto">
            <a:xfrm>
              <a:off x="2005902" y="5237884"/>
              <a:ext cx="3872767" cy="807143"/>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Availability, Performance, Automation, Monitoring</a:t>
              </a:r>
            </a:p>
          </p:txBody>
        </p:sp>
        <p:sp>
          <p:nvSpPr>
            <p:cNvPr id="1024" name="TextBox 1023">
              <a:extLst>
                <a:ext uri="{FF2B5EF4-FFF2-40B4-BE49-F238E27FC236}">
                  <a16:creationId xmlns:a16="http://schemas.microsoft.com/office/drawing/2014/main" id="{32124793-F623-34D3-817F-E8CAFE9DA34B}"/>
                </a:ext>
              </a:extLst>
            </p:cNvPr>
            <p:cNvSpPr txBox="1"/>
            <p:nvPr/>
          </p:nvSpPr>
          <p:spPr>
            <a:xfrm>
              <a:off x="2974061" y="5232733"/>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Enterprise Readiness</a:t>
              </a:r>
            </a:p>
          </p:txBody>
        </p:sp>
      </p:grpSp>
      <p:grpSp>
        <p:nvGrpSpPr>
          <p:cNvPr id="1038" name="Group 1037">
            <a:extLst>
              <a:ext uri="{FF2B5EF4-FFF2-40B4-BE49-F238E27FC236}">
                <a16:creationId xmlns:a16="http://schemas.microsoft.com/office/drawing/2014/main" id="{464B25E4-BC05-D7E8-3A57-F0449474FCE0}"/>
              </a:ext>
            </a:extLst>
          </p:cNvPr>
          <p:cNvGrpSpPr/>
          <p:nvPr/>
        </p:nvGrpSpPr>
        <p:grpSpPr>
          <a:xfrm>
            <a:off x="6274343" y="5200493"/>
            <a:ext cx="3980609" cy="840208"/>
            <a:chOff x="6274343" y="5200493"/>
            <a:chExt cx="3980609" cy="840208"/>
          </a:xfrm>
        </p:grpSpPr>
        <p:sp>
          <p:nvSpPr>
            <p:cNvPr id="15" name="Rectangle: Rounded Corners 14">
              <a:extLst>
                <a:ext uri="{FF2B5EF4-FFF2-40B4-BE49-F238E27FC236}">
                  <a16:creationId xmlns:a16="http://schemas.microsoft.com/office/drawing/2014/main" id="{7BA853F6-CEC5-44E6-D63D-C23EFFF3D95D}"/>
                </a:ext>
              </a:extLst>
            </p:cNvPr>
            <p:cNvSpPr/>
            <p:nvPr/>
          </p:nvSpPr>
          <p:spPr bwMode="auto">
            <a:xfrm>
              <a:off x="6274343" y="5200493"/>
              <a:ext cx="3980609" cy="840208"/>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Data Encryption, Network Security, RBAC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Multi-tenancy, Azure Active Directory Integration</a:t>
              </a: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5" name="TextBox 1024">
              <a:extLst>
                <a:ext uri="{FF2B5EF4-FFF2-40B4-BE49-F238E27FC236}">
                  <a16:creationId xmlns:a16="http://schemas.microsoft.com/office/drawing/2014/main" id="{86A33669-A77A-CB74-45A8-11283DE0C3B2}"/>
                </a:ext>
              </a:extLst>
            </p:cNvPr>
            <p:cNvSpPr txBox="1"/>
            <p:nvPr/>
          </p:nvSpPr>
          <p:spPr>
            <a:xfrm>
              <a:off x="7296423" y="5232733"/>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Security</a:t>
              </a:r>
            </a:p>
          </p:txBody>
        </p:sp>
      </p:grpSp>
      <p:grpSp>
        <p:nvGrpSpPr>
          <p:cNvPr id="34" name="Group 33">
            <a:extLst>
              <a:ext uri="{FF2B5EF4-FFF2-40B4-BE49-F238E27FC236}">
                <a16:creationId xmlns:a16="http://schemas.microsoft.com/office/drawing/2014/main" id="{36310BC8-9DE2-74AA-B3B6-5F3658FCBE86}"/>
              </a:ext>
            </a:extLst>
          </p:cNvPr>
          <p:cNvGrpSpPr/>
          <p:nvPr/>
        </p:nvGrpSpPr>
        <p:grpSpPr>
          <a:xfrm>
            <a:off x="514350" y="324606"/>
            <a:ext cx="11182350" cy="6400802"/>
            <a:chOff x="1005930" y="10573"/>
            <a:chExt cx="10327088" cy="6101267"/>
          </a:xfrm>
        </p:grpSpPr>
        <p:sp>
          <p:nvSpPr>
            <p:cNvPr id="1027" name="Rectangle 1026">
              <a:extLst>
                <a:ext uri="{FF2B5EF4-FFF2-40B4-BE49-F238E27FC236}">
                  <a16:creationId xmlns:a16="http://schemas.microsoft.com/office/drawing/2014/main" id="{1CDD4A40-9FD5-010B-C428-7321CE36BC93}"/>
                </a:ext>
              </a:extLst>
            </p:cNvPr>
            <p:cNvSpPr/>
            <p:nvPr/>
          </p:nvSpPr>
          <p:spPr bwMode="auto">
            <a:xfrm>
              <a:off x="1005930" y="323652"/>
              <a:ext cx="10327088" cy="5788188"/>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9" name="Rectangle 1028">
              <a:extLst>
                <a:ext uri="{FF2B5EF4-FFF2-40B4-BE49-F238E27FC236}">
                  <a16:creationId xmlns:a16="http://schemas.microsoft.com/office/drawing/2014/main" id="{94100001-F415-8841-4486-2B906183B2DF}"/>
                </a:ext>
              </a:extLst>
            </p:cNvPr>
            <p:cNvSpPr/>
            <p:nvPr/>
          </p:nvSpPr>
          <p:spPr>
            <a:xfrm>
              <a:off x="1120700" y="10573"/>
              <a:ext cx="1763624"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2000" b="0" i="0" u="none" strike="noStrike" kern="0" cap="none" spc="0" normalizeH="0" baseline="0" noProof="0">
                  <a:ln>
                    <a:noFill/>
                  </a:ln>
                  <a:solidFill>
                    <a:srgbClr val="50E6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Explorer</a:t>
              </a:r>
            </a:p>
          </p:txBody>
        </p:sp>
        <p:sp>
          <p:nvSpPr>
            <p:cNvPr id="1030" name="Rectangle 1029">
              <a:extLst>
                <a:ext uri="{FF2B5EF4-FFF2-40B4-BE49-F238E27FC236}">
                  <a16:creationId xmlns:a16="http://schemas.microsoft.com/office/drawing/2014/main" id="{D7A793B6-35D8-6F6F-5AC5-D33F3D58A482}"/>
                </a:ext>
              </a:extLst>
            </p:cNvPr>
            <p:cNvSpPr/>
            <p:nvPr/>
          </p:nvSpPr>
          <p:spPr>
            <a:xfrm>
              <a:off x="1120700" y="342701"/>
              <a:ext cx="2940228" cy="307777"/>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400" b="0" i="0" u="none" strike="noStrike" kern="0" cap="none" spc="0" normalizeH="0" baseline="0" noProof="0">
                  <a:ln>
                    <a:noFill/>
                  </a:ln>
                  <a:solidFill>
                    <a:srgbClr val="50E6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 Time Data Analytics Platform</a:t>
              </a:r>
            </a:p>
          </p:txBody>
        </p:sp>
      </p:grpSp>
      <p:grpSp>
        <p:nvGrpSpPr>
          <p:cNvPr id="19" name="Group 18">
            <a:extLst>
              <a:ext uri="{FF2B5EF4-FFF2-40B4-BE49-F238E27FC236}">
                <a16:creationId xmlns:a16="http://schemas.microsoft.com/office/drawing/2014/main" id="{9117918A-CA7A-9955-9613-80F5853490E4}"/>
              </a:ext>
            </a:extLst>
          </p:cNvPr>
          <p:cNvGrpSpPr/>
          <p:nvPr/>
        </p:nvGrpSpPr>
        <p:grpSpPr>
          <a:xfrm>
            <a:off x="6073286" y="1060193"/>
            <a:ext cx="1936447" cy="3368812"/>
            <a:chOff x="6073286" y="746160"/>
            <a:chExt cx="1936447" cy="3368812"/>
          </a:xfrm>
        </p:grpSpPr>
        <p:sp>
          <p:nvSpPr>
            <p:cNvPr id="6" name="Rectangle 5">
              <a:extLst>
                <a:ext uri="{FF2B5EF4-FFF2-40B4-BE49-F238E27FC236}">
                  <a16:creationId xmlns:a16="http://schemas.microsoft.com/office/drawing/2014/main" id="{A5E8A332-B2BA-CBD2-3C9B-4703699E4CE6}"/>
                </a:ext>
              </a:extLst>
            </p:cNvPr>
            <p:cNvSpPr/>
            <p:nvPr/>
          </p:nvSpPr>
          <p:spPr bwMode="auto">
            <a:xfrm>
              <a:off x="6353973" y="1674215"/>
              <a:ext cx="1376748" cy="591437"/>
            </a:xfrm>
            <a:prstGeom prst="rect">
              <a:avLst/>
            </a:prstGeom>
            <a:noFill/>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In-place Transformation</a:t>
              </a:r>
            </a:p>
          </p:txBody>
        </p:sp>
        <p:sp>
          <p:nvSpPr>
            <p:cNvPr id="7" name="Rectangle 6">
              <a:extLst>
                <a:ext uri="{FF2B5EF4-FFF2-40B4-BE49-F238E27FC236}">
                  <a16:creationId xmlns:a16="http://schemas.microsoft.com/office/drawing/2014/main" id="{EEA379F1-36AC-84AA-633C-A0DF9C1F257C}"/>
                </a:ext>
              </a:extLst>
            </p:cNvPr>
            <p:cNvSpPr/>
            <p:nvPr/>
          </p:nvSpPr>
          <p:spPr bwMode="auto">
            <a:xfrm>
              <a:off x="6363183" y="3306773"/>
              <a:ext cx="1376748" cy="611299"/>
            </a:xfrm>
            <a:prstGeom prst="rect">
              <a:avLst/>
            </a:prstGeom>
            <a:noFill/>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Compressed Data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Storage</a:t>
              </a:r>
            </a:p>
          </p:txBody>
        </p:sp>
        <p:sp>
          <p:nvSpPr>
            <p:cNvPr id="8" name="Rectangle 7">
              <a:extLst>
                <a:ext uri="{FF2B5EF4-FFF2-40B4-BE49-F238E27FC236}">
                  <a16:creationId xmlns:a16="http://schemas.microsoft.com/office/drawing/2014/main" id="{702D91AF-F42A-4F87-9074-1A1BA37DA5EB}"/>
                </a:ext>
              </a:extLst>
            </p:cNvPr>
            <p:cNvSpPr/>
            <p:nvPr/>
          </p:nvSpPr>
          <p:spPr bwMode="auto">
            <a:xfrm>
              <a:off x="6363183" y="2456200"/>
              <a:ext cx="1376748" cy="634205"/>
            </a:xfrm>
            <a:prstGeom prst="rect">
              <a:avLst/>
            </a:prstGeom>
            <a:noFill/>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Analytics Engine</a:t>
              </a:r>
            </a:p>
          </p:txBody>
        </p:sp>
        <p:sp>
          <p:nvSpPr>
            <p:cNvPr id="2" name="Rectangle: Rounded Corners 1">
              <a:extLst>
                <a:ext uri="{FF2B5EF4-FFF2-40B4-BE49-F238E27FC236}">
                  <a16:creationId xmlns:a16="http://schemas.microsoft.com/office/drawing/2014/main" id="{79F0B35D-5DC3-7E08-117B-C51406FB47E4}"/>
                </a:ext>
              </a:extLst>
            </p:cNvPr>
            <p:cNvSpPr/>
            <p:nvPr/>
          </p:nvSpPr>
          <p:spPr bwMode="auto">
            <a:xfrm>
              <a:off x="6096000" y="746160"/>
              <a:ext cx="1891020" cy="3368812"/>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F4CE5AA6-AA6F-933D-8693-9932B7D64A06}"/>
                </a:ext>
              </a:extLst>
            </p:cNvPr>
            <p:cNvSpPr txBox="1"/>
            <p:nvPr/>
          </p:nvSpPr>
          <p:spPr>
            <a:xfrm>
              <a:off x="6073286" y="746160"/>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Data Explorer Cluster</a:t>
              </a:r>
            </a:p>
          </p:txBody>
        </p:sp>
        <p:pic>
          <p:nvPicPr>
            <p:cNvPr id="12" name="Picture 11" descr="ADX logo">
              <a:extLst>
                <a:ext uri="{FF2B5EF4-FFF2-40B4-BE49-F238E27FC236}">
                  <a16:creationId xmlns:a16="http://schemas.microsoft.com/office/drawing/2014/main" id="{33B0341C-5162-51F5-6C9B-AE12D86D8531}"/>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6763367" y="1166494"/>
              <a:ext cx="498304" cy="261610"/>
            </a:xfrm>
            <a:prstGeom prst="rect">
              <a:avLst/>
            </a:prstGeom>
          </p:spPr>
        </p:pic>
      </p:grpSp>
      <p:grpSp>
        <p:nvGrpSpPr>
          <p:cNvPr id="1044" name="Group 1043">
            <a:extLst>
              <a:ext uri="{FF2B5EF4-FFF2-40B4-BE49-F238E27FC236}">
                <a16:creationId xmlns:a16="http://schemas.microsoft.com/office/drawing/2014/main" id="{D585A98D-5A9A-7AA8-C35E-4BC2DD711468}"/>
              </a:ext>
            </a:extLst>
          </p:cNvPr>
          <p:cNvGrpSpPr/>
          <p:nvPr/>
        </p:nvGrpSpPr>
        <p:grpSpPr>
          <a:xfrm>
            <a:off x="2979865" y="1052942"/>
            <a:ext cx="2824917" cy="2231491"/>
            <a:chOff x="2979865" y="738909"/>
            <a:chExt cx="2824917" cy="2231491"/>
          </a:xfrm>
        </p:grpSpPr>
        <p:grpSp>
          <p:nvGrpSpPr>
            <p:cNvPr id="62" name="Group 61">
              <a:extLst>
                <a:ext uri="{FF2B5EF4-FFF2-40B4-BE49-F238E27FC236}">
                  <a16:creationId xmlns:a16="http://schemas.microsoft.com/office/drawing/2014/main" id="{F0066FA8-A23F-CFA1-7F7D-5878E4719533}"/>
                </a:ext>
              </a:extLst>
            </p:cNvPr>
            <p:cNvGrpSpPr/>
            <p:nvPr/>
          </p:nvGrpSpPr>
          <p:grpSpPr>
            <a:xfrm>
              <a:off x="2979865" y="738909"/>
              <a:ext cx="2824917" cy="2231491"/>
              <a:chOff x="2979865" y="738909"/>
              <a:chExt cx="2824917" cy="2231491"/>
            </a:xfrm>
          </p:grpSpPr>
          <p:sp>
            <p:nvSpPr>
              <p:cNvPr id="4" name="Rectangle: Rounded Corners 3">
                <a:extLst>
                  <a:ext uri="{FF2B5EF4-FFF2-40B4-BE49-F238E27FC236}">
                    <a16:creationId xmlns:a16="http://schemas.microsoft.com/office/drawing/2014/main" id="{110C9925-350B-469C-DA5D-88DA88056328}"/>
                  </a:ext>
                </a:extLst>
              </p:cNvPr>
              <p:cNvSpPr/>
              <p:nvPr/>
            </p:nvSpPr>
            <p:spPr bwMode="auto">
              <a:xfrm>
                <a:off x="2979865" y="738909"/>
                <a:ext cx="2824917" cy="2231491"/>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2ABE2502-1DD8-86E1-F042-A5D83916F42F}"/>
                  </a:ext>
                </a:extLst>
              </p:cNvPr>
              <p:cNvSpPr txBox="1"/>
              <p:nvPr/>
            </p:nvSpPr>
            <p:spPr>
              <a:xfrm>
                <a:off x="3424099" y="746161"/>
                <a:ext cx="1936447"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Ingestion</a:t>
                </a:r>
              </a:p>
            </p:txBody>
          </p:sp>
        </p:grpSp>
        <p:pic>
          <p:nvPicPr>
            <p:cNvPr id="1042" name="Picture 1041">
              <a:extLst>
                <a:ext uri="{FF2B5EF4-FFF2-40B4-BE49-F238E27FC236}">
                  <a16:creationId xmlns:a16="http://schemas.microsoft.com/office/drawing/2014/main" id="{CDCFF500-523F-C015-E870-564C1C6064B5}"/>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358165" y="1022399"/>
              <a:ext cx="2047324" cy="876166"/>
            </a:xfrm>
            <a:prstGeom prst="rect">
              <a:avLst/>
            </a:prstGeom>
          </p:spPr>
        </p:pic>
        <p:pic>
          <p:nvPicPr>
            <p:cNvPr id="1043" name="Picture 1042">
              <a:extLst>
                <a:ext uri="{FF2B5EF4-FFF2-40B4-BE49-F238E27FC236}">
                  <a16:creationId xmlns:a16="http://schemas.microsoft.com/office/drawing/2014/main" id="{89753755-5070-7DF7-91AD-1E9F44479A7D}"/>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3357493" y="1994121"/>
              <a:ext cx="2047324" cy="924598"/>
            </a:xfrm>
            <a:prstGeom prst="rect">
              <a:avLst/>
            </a:prstGeom>
          </p:spPr>
        </p:pic>
      </p:grpSp>
      <p:grpSp>
        <p:nvGrpSpPr>
          <p:cNvPr id="18" name="Group 17">
            <a:extLst>
              <a:ext uri="{FF2B5EF4-FFF2-40B4-BE49-F238E27FC236}">
                <a16:creationId xmlns:a16="http://schemas.microsoft.com/office/drawing/2014/main" id="{FAAC4A54-E31A-06E5-E226-64DF5E9036D0}"/>
              </a:ext>
            </a:extLst>
          </p:cNvPr>
          <p:cNvGrpSpPr/>
          <p:nvPr/>
        </p:nvGrpSpPr>
        <p:grpSpPr>
          <a:xfrm>
            <a:off x="6364209" y="3620805"/>
            <a:ext cx="1376748" cy="633293"/>
            <a:chOff x="9615857" y="5973667"/>
            <a:chExt cx="1376748" cy="732702"/>
          </a:xfrm>
        </p:grpSpPr>
        <p:sp>
          <p:nvSpPr>
            <p:cNvPr id="47" name="Rectangle: Rounded Corners 46">
              <a:extLst>
                <a:ext uri="{FF2B5EF4-FFF2-40B4-BE49-F238E27FC236}">
                  <a16:creationId xmlns:a16="http://schemas.microsoft.com/office/drawing/2014/main" id="{40AAF67A-1B5C-DA5C-B85A-F868AA91D980}"/>
                </a:ext>
              </a:extLst>
            </p:cNvPr>
            <p:cNvSpPr/>
            <p:nvPr/>
          </p:nvSpPr>
          <p:spPr bwMode="auto">
            <a:xfrm>
              <a:off x="9615857" y="5973667"/>
              <a:ext cx="1376748" cy="73270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Storage</a:t>
              </a:r>
            </a:p>
          </p:txBody>
        </p:sp>
        <p:pic>
          <p:nvPicPr>
            <p:cNvPr id="48" name="Graphic 47" descr="ADLS gen2">
              <a:extLst>
                <a:ext uri="{FF2B5EF4-FFF2-40B4-BE49-F238E27FC236}">
                  <a16:creationId xmlns:a16="http://schemas.microsoft.com/office/drawing/2014/main" id="{E388498F-33F2-CEAB-92BD-4A62613D9053}"/>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144211" y="6330882"/>
              <a:ext cx="320040" cy="320040"/>
            </a:xfrm>
            <a:prstGeom prst="rect">
              <a:avLst/>
            </a:prstGeom>
          </p:spPr>
        </p:pic>
      </p:grpSp>
      <p:grpSp>
        <p:nvGrpSpPr>
          <p:cNvPr id="49" name="Group 48">
            <a:extLst>
              <a:ext uri="{FF2B5EF4-FFF2-40B4-BE49-F238E27FC236}">
                <a16:creationId xmlns:a16="http://schemas.microsoft.com/office/drawing/2014/main" id="{A0E8267B-DD3C-AEE4-AD75-7FA030ED74BC}"/>
              </a:ext>
            </a:extLst>
          </p:cNvPr>
          <p:cNvGrpSpPr/>
          <p:nvPr/>
        </p:nvGrpSpPr>
        <p:grpSpPr>
          <a:xfrm>
            <a:off x="6337422" y="1975410"/>
            <a:ext cx="1449094" cy="1446028"/>
            <a:chOff x="6344454" y="1456326"/>
            <a:chExt cx="1449094" cy="1651077"/>
          </a:xfrm>
        </p:grpSpPr>
        <p:sp>
          <p:nvSpPr>
            <p:cNvPr id="50" name="Rectangle: Rounded Corners 49">
              <a:extLst>
                <a:ext uri="{FF2B5EF4-FFF2-40B4-BE49-F238E27FC236}">
                  <a16:creationId xmlns:a16="http://schemas.microsoft.com/office/drawing/2014/main" id="{EC449440-8D0B-622E-E600-C6F1A607C677}"/>
                </a:ext>
              </a:extLst>
            </p:cNvPr>
            <p:cNvSpPr/>
            <p:nvPr/>
          </p:nvSpPr>
          <p:spPr bwMode="auto">
            <a:xfrm>
              <a:off x="6344454" y="1456326"/>
              <a:ext cx="1449094" cy="165107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Compute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(with SSD cache)</a:t>
              </a:r>
            </a:p>
          </p:txBody>
        </p:sp>
        <p:pic>
          <p:nvPicPr>
            <p:cNvPr id="60" name="Graphic 59">
              <a:extLst>
                <a:ext uri="{FF2B5EF4-FFF2-40B4-BE49-F238E27FC236}">
                  <a16:creationId xmlns:a16="http://schemas.microsoft.com/office/drawing/2014/main" id="{3E6233D4-6E81-4263-742B-4FEDDBC5CF0C}"/>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218530" y="2343499"/>
              <a:ext cx="360785" cy="360785"/>
            </a:xfrm>
            <a:prstGeom prst="rect">
              <a:avLst/>
            </a:prstGeom>
          </p:spPr>
        </p:pic>
        <p:pic>
          <p:nvPicPr>
            <p:cNvPr id="61" name="Graphic 60">
              <a:extLst>
                <a:ext uri="{FF2B5EF4-FFF2-40B4-BE49-F238E27FC236}">
                  <a16:creationId xmlns:a16="http://schemas.microsoft.com/office/drawing/2014/main" id="{31D0E1F9-BDF5-0301-4405-35A7B7975B6A}"/>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6580777" y="2235411"/>
              <a:ext cx="599043" cy="599043"/>
            </a:xfrm>
            <a:prstGeom prst="rect">
              <a:avLst/>
            </a:prstGeom>
          </p:spPr>
        </p:pic>
      </p:grpSp>
      <p:sp>
        <p:nvSpPr>
          <p:cNvPr id="63" name="Arrow: Up-Down 62">
            <a:extLst>
              <a:ext uri="{FF2B5EF4-FFF2-40B4-BE49-F238E27FC236}">
                <a16:creationId xmlns:a16="http://schemas.microsoft.com/office/drawing/2014/main" id="{BFC55D67-4CC1-6615-55F1-72BD58A936B5}"/>
              </a:ext>
            </a:extLst>
          </p:cNvPr>
          <p:cNvSpPr/>
          <p:nvPr/>
        </p:nvSpPr>
        <p:spPr bwMode="auto">
          <a:xfrm>
            <a:off x="6946952" y="3327271"/>
            <a:ext cx="232920" cy="369789"/>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1" name="Group 1030">
            <a:extLst>
              <a:ext uri="{FF2B5EF4-FFF2-40B4-BE49-F238E27FC236}">
                <a16:creationId xmlns:a16="http://schemas.microsoft.com/office/drawing/2014/main" id="{FF025877-F55B-60B0-863C-665E1E2C16C5}"/>
              </a:ext>
            </a:extLst>
          </p:cNvPr>
          <p:cNvGrpSpPr/>
          <p:nvPr/>
        </p:nvGrpSpPr>
        <p:grpSpPr>
          <a:xfrm>
            <a:off x="8282892" y="4390421"/>
            <a:ext cx="2577832" cy="558234"/>
            <a:chOff x="7849441" y="4264335"/>
            <a:chExt cx="2577832" cy="558234"/>
          </a:xfrm>
        </p:grpSpPr>
        <p:grpSp>
          <p:nvGrpSpPr>
            <p:cNvPr id="1032" name="Group 1031">
              <a:extLst>
                <a:ext uri="{FF2B5EF4-FFF2-40B4-BE49-F238E27FC236}">
                  <a16:creationId xmlns:a16="http://schemas.microsoft.com/office/drawing/2014/main" id="{405D0017-433B-5E3F-6E53-CE1B26DB740B}"/>
                </a:ext>
              </a:extLst>
            </p:cNvPr>
            <p:cNvGrpSpPr/>
            <p:nvPr/>
          </p:nvGrpSpPr>
          <p:grpSpPr>
            <a:xfrm>
              <a:off x="7849441" y="4264335"/>
              <a:ext cx="2577832" cy="558234"/>
              <a:chOff x="8145583" y="3089740"/>
              <a:chExt cx="2577832" cy="1025236"/>
            </a:xfrm>
          </p:grpSpPr>
          <p:sp>
            <p:nvSpPr>
              <p:cNvPr id="1034" name="Rectangle: Rounded Corners 1033">
                <a:extLst>
                  <a:ext uri="{FF2B5EF4-FFF2-40B4-BE49-F238E27FC236}">
                    <a16:creationId xmlns:a16="http://schemas.microsoft.com/office/drawing/2014/main" id="{9A74E559-4406-DEA0-005A-5A79BC3D954C}"/>
                  </a:ext>
                </a:extLst>
              </p:cNvPr>
              <p:cNvSpPr/>
              <p:nvPr/>
            </p:nvSpPr>
            <p:spPr bwMode="auto">
              <a:xfrm>
                <a:off x="8145583" y="3089740"/>
                <a:ext cx="2577832" cy="1025236"/>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endParaRPr>
              </a:p>
            </p:txBody>
          </p:sp>
          <p:sp>
            <p:nvSpPr>
              <p:cNvPr id="1035" name="TextBox 1034">
                <a:extLst>
                  <a:ext uri="{FF2B5EF4-FFF2-40B4-BE49-F238E27FC236}">
                    <a16:creationId xmlns:a16="http://schemas.microsoft.com/office/drawing/2014/main" id="{ABA12143-FB30-BA9A-F7E0-A60109D46FB4}"/>
                  </a:ext>
                </a:extLst>
              </p:cNvPr>
              <p:cNvSpPr txBox="1"/>
              <p:nvPr/>
            </p:nvSpPr>
            <p:spPr>
              <a:xfrm>
                <a:off x="8427784" y="3107404"/>
                <a:ext cx="2064029" cy="4804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Data Sharing </a:t>
                </a:r>
                <a:r>
                  <a:rPr kumimoji="0" lang="en-US" sz="10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(Follower Cluster)</a:t>
                </a:r>
                <a:endParaRPr kumimoji="0" lang="en-US" sz="11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endParaRPr>
              </a:p>
            </p:txBody>
          </p:sp>
        </p:grpSp>
        <p:pic>
          <p:nvPicPr>
            <p:cNvPr id="1033" name="Picture 1032" descr="ADX logo">
              <a:extLst>
                <a:ext uri="{FF2B5EF4-FFF2-40B4-BE49-F238E27FC236}">
                  <a16:creationId xmlns:a16="http://schemas.microsoft.com/office/drawing/2014/main" id="{316DBD7D-1B2E-78AC-706E-58A5921BFCA0}"/>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8850713" y="4522833"/>
              <a:ext cx="498304" cy="261610"/>
            </a:xfrm>
            <a:prstGeom prst="rect">
              <a:avLst/>
            </a:prstGeom>
          </p:spPr>
        </p:pic>
      </p:grpSp>
      <p:cxnSp>
        <p:nvCxnSpPr>
          <p:cNvPr id="1036" name="Connector: Elbow 1035">
            <a:extLst>
              <a:ext uri="{FF2B5EF4-FFF2-40B4-BE49-F238E27FC236}">
                <a16:creationId xmlns:a16="http://schemas.microsoft.com/office/drawing/2014/main" id="{9AE690AE-D2BA-A81F-E3C4-D1E39BBDAB61}"/>
              </a:ext>
            </a:extLst>
          </p:cNvPr>
          <p:cNvCxnSpPr>
            <a:stCxn id="47" idx="3"/>
            <a:endCxn id="1034" idx="1"/>
          </p:cNvCxnSpPr>
          <p:nvPr/>
        </p:nvCxnSpPr>
        <p:spPr>
          <a:xfrm>
            <a:off x="7740957" y="3937452"/>
            <a:ext cx="541935" cy="732086"/>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744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descr="Tools">
            <a:extLst>
              <a:ext uri="{FF2B5EF4-FFF2-40B4-BE49-F238E27FC236}">
                <a16:creationId xmlns:a16="http://schemas.microsoft.com/office/drawing/2014/main" id="{839F7F00-074A-45E5-9B8D-4C18B9D3ABB5}"/>
              </a:ext>
            </a:extLst>
          </p:cNvPr>
          <p:cNvSpPr/>
          <p:nvPr/>
        </p:nvSpPr>
        <p:spPr bwMode="auto">
          <a:xfrm>
            <a:off x="2002948" y="5494969"/>
            <a:ext cx="1519081" cy="9706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3CB32AFD-36C6-4B65-BF86-350D1D676F9E}"/>
              </a:ext>
            </a:extLst>
          </p:cNvPr>
          <p:cNvSpPr/>
          <p:nvPr/>
        </p:nvSpPr>
        <p:spPr bwMode="auto">
          <a:xfrm>
            <a:off x="2002948" y="5494969"/>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Tools</a:t>
            </a:r>
          </a:p>
        </p:txBody>
      </p:sp>
      <p:sp>
        <p:nvSpPr>
          <p:cNvPr id="60" name="Rectangle 59" descr="Connection &amp; plugins">
            <a:extLst>
              <a:ext uri="{FF2B5EF4-FFF2-40B4-BE49-F238E27FC236}">
                <a16:creationId xmlns:a16="http://schemas.microsoft.com/office/drawing/2014/main" id="{184956DC-55DD-45F7-BC9D-3AA0ED2D88FF}"/>
              </a:ext>
            </a:extLst>
          </p:cNvPr>
          <p:cNvSpPr/>
          <p:nvPr/>
        </p:nvSpPr>
        <p:spPr bwMode="auto">
          <a:xfrm>
            <a:off x="2002948" y="4205991"/>
            <a:ext cx="1519081" cy="112618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1D8690F-7F19-4C83-9962-6B50FF080F6A}"/>
              </a:ext>
            </a:extLst>
          </p:cNvPr>
          <p:cNvSpPr/>
          <p:nvPr/>
        </p:nvSpPr>
        <p:spPr bwMode="auto">
          <a:xfrm>
            <a:off x="2002948" y="4205991"/>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Connection &amp; plugins</a:t>
            </a:r>
          </a:p>
        </p:txBody>
      </p:sp>
      <p:sp>
        <p:nvSpPr>
          <p:cNvPr id="58" name="Rectangle 57" descr="Managed pipelines">
            <a:extLst>
              <a:ext uri="{FF2B5EF4-FFF2-40B4-BE49-F238E27FC236}">
                <a16:creationId xmlns:a16="http://schemas.microsoft.com/office/drawing/2014/main" id="{55A10219-FA1D-410C-BFEA-19B255CB3E84}"/>
              </a:ext>
            </a:extLst>
          </p:cNvPr>
          <p:cNvSpPr/>
          <p:nvPr/>
        </p:nvSpPr>
        <p:spPr bwMode="auto">
          <a:xfrm>
            <a:off x="2002948" y="2676936"/>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2B48BCA-052C-42A5-9E0E-65A95E28261D}"/>
              </a:ext>
            </a:extLst>
          </p:cNvPr>
          <p:cNvSpPr/>
          <p:nvPr/>
        </p:nvSpPr>
        <p:spPr bwMode="auto">
          <a:xfrm>
            <a:off x="2002948" y="2676936"/>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Managed pipelines</a:t>
            </a:r>
          </a:p>
        </p:txBody>
      </p:sp>
      <p:sp>
        <p:nvSpPr>
          <p:cNvPr id="17" name="Rectangle 16" descr="SDKs">
            <a:extLst>
              <a:ext uri="{FF2B5EF4-FFF2-40B4-BE49-F238E27FC236}">
                <a16:creationId xmlns:a16="http://schemas.microsoft.com/office/drawing/2014/main" id="{920B861C-F562-4D7E-BAFD-33C966189554}"/>
              </a:ext>
            </a:extLst>
          </p:cNvPr>
          <p:cNvSpPr/>
          <p:nvPr/>
        </p:nvSpPr>
        <p:spPr bwMode="auto">
          <a:xfrm>
            <a:off x="2002948" y="1160680"/>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8A0659C-8E5B-4D41-8172-CFC93ECF7FC1}"/>
              </a:ext>
            </a:extLst>
          </p:cNvPr>
          <p:cNvSpPr/>
          <p:nvPr/>
        </p:nvSpPr>
        <p:spPr bwMode="auto">
          <a:xfrm>
            <a:off x="2002948" y="1160680"/>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SDKs</a:t>
            </a:r>
          </a:p>
        </p:txBody>
      </p:sp>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vert="horz" wrap="square" lIns="91440" tIns="45720" rIns="91440" bIns="45720" rtlCol="0" anchor="ctr">
            <a:noAutofit/>
          </a:bodyPr>
          <a:lstStyle/>
          <a:p>
            <a:pPr defTabSz="914400">
              <a:lnSpc>
                <a:spcPct val="90000"/>
              </a:lnSpc>
            </a:pPr>
            <a:r>
              <a:rPr lang="en-US" dirty="0">
                <a:solidFill>
                  <a:srgbClr val="00B0F0"/>
                </a:solidFill>
                <a:latin typeface="Aptos" panose="020B0004020202020204" pitchFamily="34" charset="0"/>
                <a:ea typeface="+mj-ea"/>
                <a:cs typeface="+mj-cs"/>
              </a:rPr>
              <a:t>Data Management and Ingestion</a:t>
            </a:r>
          </a:p>
        </p:txBody>
      </p:sp>
      <p:sp>
        <p:nvSpPr>
          <p:cNvPr id="303" name="Rectangle 302" descr="Data Explorer">
            <a:extLst>
              <a:ext uri="{FF2B5EF4-FFF2-40B4-BE49-F238E27FC236}">
                <a16:creationId xmlns:a16="http://schemas.microsoft.com/office/drawing/2014/main" id="{612274E1-2078-4B08-8194-B42CE98A81B7}"/>
              </a:ext>
            </a:extLst>
          </p:cNvPr>
          <p:cNvSpPr/>
          <p:nvPr/>
        </p:nvSpPr>
        <p:spPr bwMode="auto">
          <a:xfrm>
            <a:off x="4869440" y="2323403"/>
            <a:ext cx="6831793" cy="3146692"/>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304" name="Rectangle 303">
            <a:extLst>
              <a:ext uri="{FF2B5EF4-FFF2-40B4-BE49-F238E27FC236}">
                <a16:creationId xmlns:a16="http://schemas.microsoft.com/office/drawing/2014/main" id="{2C9A6274-300F-408E-9EF5-C9EAA9DE59FE}"/>
              </a:ext>
            </a:extLst>
          </p:cNvPr>
          <p:cNvSpPr/>
          <p:nvPr/>
        </p:nvSpPr>
        <p:spPr>
          <a:xfrm>
            <a:off x="5790502" y="2574099"/>
            <a:ext cx="144302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b="0" i="0" u="none" strike="noStrike" kern="0" cap="none" spc="0" normalizeH="0" baseline="0" noProof="0">
                <a:ln>
                  <a:noFill/>
                </a:ln>
                <a:solidFill>
                  <a:srgbClr val="50E6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Explorer</a:t>
            </a:r>
          </a:p>
        </p:txBody>
      </p:sp>
      <p:sp>
        <p:nvSpPr>
          <p:cNvPr id="142" name="Rectangle 141" descr="ADX Data Management">
            <a:extLst>
              <a:ext uri="{FF2B5EF4-FFF2-40B4-BE49-F238E27FC236}">
                <a16:creationId xmlns:a16="http://schemas.microsoft.com/office/drawing/2014/main" id="{DDFB41EF-DB8C-4109-92F5-1A4CB6B9015A}"/>
              </a:ext>
            </a:extLst>
          </p:cNvPr>
          <p:cNvSpPr/>
          <p:nvPr/>
        </p:nvSpPr>
        <p:spPr bwMode="auto">
          <a:xfrm>
            <a:off x="5113109" y="3343077"/>
            <a:ext cx="4546940" cy="180641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ectangle 142">
            <a:extLst>
              <a:ext uri="{FF2B5EF4-FFF2-40B4-BE49-F238E27FC236}">
                <a16:creationId xmlns:a16="http://schemas.microsoft.com/office/drawing/2014/main" id="{42F09937-D107-4C3B-AD77-B525949C5CE5}"/>
              </a:ext>
            </a:extLst>
          </p:cNvPr>
          <p:cNvSpPr/>
          <p:nvPr/>
        </p:nvSpPr>
        <p:spPr bwMode="auto">
          <a:xfrm>
            <a:off x="8252468" y="3473329"/>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p:txBody>
      </p:sp>
      <p:sp>
        <p:nvSpPr>
          <p:cNvPr id="144" name="Rectangle 143">
            <a:extLst>
              <a:ext uri="{FF2B5EF4-FFF2-40B4-BE49-F238E27FC236}">
                <a16:creationId xmlns:a16="http://schemas.microsoft.com/office/drawing/2014/main" id="{97A01BF6-F80B-4203-81FE-7F7A9703CE5E}"/>
              </a:ext>
            </a:extLst>
          </p:cNvPr>
          <p:cNvSpPr/>
          <p:nvPr/>
        </p:nvSpPr>
        <p:spPr bwMode="auto">
          <a:xfrm>
            <a:off x="8249028" y="3977748"/>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Ingestion</a:t>
            </a:r>
          </a:p>
        </p:txBody>
      </p:sp>
      <p:sp>
        <p:nvSpPr>
          <p:cNvPr id="145" name="Rectangle 144">
            <a:extLst>
              <a:ext uri="{FF2B5EF4-FFF2-40B4-BE49-F238E27FC236}">
                <a16:creationId xmlns:a16="http://schemas.microsoft.com/office/drawing/2014/main" id="{E9C77C08-638E-4C34-A755-22F8F284E2E3}"/>
              </a:ext>
            </a:extLst>
          </p:cNvPr>
          <p:cNvSpPr/>
          <p:nvPr/>
        </p:nvSpPr>
        <p:spPr bwMode="auto">
          <a:xfrm>
            <a:off x="8245588" y="4482167"/>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46" name="Rectangle 145">
            <a:extLst>
              <a:ext uri="{FF2B5EF4-FFF2-40B4-BE49-F238E27FC236}">
                <a16:creationId xmlns:a16="http://schemas.microsoft.com/office/drawing/2014/main" id="{C887F481-A2BC-48FE-B6E6-FE1A12CE8D47}"/>
              </a:ext>
            </a:extLst>
          </p:cNvPr>
          <p:cNvSpPr/>
          <p:nvPr/>
        </p:nvSpPr>
        <p:spPr bwMode="auto">
          <a:xfrm>
            <a:off x="5944975" y="4062001"/>
            <a:ext cx="2009074" cy="854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47" name="Rectangle 146">
            <a:extLst>
              <a:ext uri="{FF2B5EF4-FFF2-40B4-BE49-F238E27FC236}">
                <a16:creationId xmlns:a16="http://schemas.microsoft.com/office/drawing/2014/main" id="{168D7DF1-9FDD-4FE4-BB4A-2FF62958304F}"/>
              </a:ext>
            </a:extLst>
          </p:cNvPr>
          <p:cNvSpPr/>
          <p:nvPr/>
        </p:nvSpPr>
        <p:spPr bwMode="auto">
          <a:xfrm>
            <a:off x="5307444" y="3473329"/>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Connections</a:t>
            </a:r>
          </a:p>
        </p:txBody>
      </p:sp>
      <p:sp>
        <p:nvSpPr>
          <p:cNvPr id="148" name="Rectangle 147">
            <a:extLst>
              <a:ext uri="{FF2B5EF4-FFF2-40B4-BE49-F238E27FC236}">
                <a16:creationId xmlns:a16="http://schemas.microsoft.com/office/drawing/2014/main" id="{04A9A880-DC4B-4A1F-A209-7DE2C6BE79AB}"/>
              </a:ext>
            </a:extLst>
          </p:cNvPr>
          <p:cNvSpPr/>
          <p:nvPr/>
        </p:nvSpPr>
        <p:spPr bwMode="auto">
          <a:xfrm>
            <a:off x="10309896" y="3343077"/>
            <a:ext cx="1229664" cy="1806410"/>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Data Explorer </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Engine</a:t>
            </a:r>
          </a:p>
        </p:txBody>
      </p:sp>
      <p:cxnSp>
        <p:nvCxnSpPr>
          <p:cNvPr id="285" name="Straight Arrow Connector 284" descr="Connections to Batching">
            <a:extLst>
              <a:ext uri="{FF2B5EF4-FFF2-40B4-BE49-F238E27FC236}">
                <a16:creationId xmlns:a16="http://schemas.microsoft.com/office/drawing/2014/main" id="{4F0022C1-E4D9-467D-BF06-59A3555C5770}"/>
              </a:ext>
            </a:extLst>
          </p:cNvPr>
          <p:cNvCxnSpPr>
            <a:cxnSpLocks/>
            <a:endCxn id="143" idx="1"/>
          </p:cNvCxnSpPr>
          <p:nvPr/>
        </p:nvCxnSpPr>
        <p:spPr>
          <a:xfrm>
            <a:off x="6553648" y="3676235"/>
            <a:ext cx="1698820" cy="6781"/>
          </a:xfrm>
          <a:prstGeom prst="straightConnector1">
            <a:avLst/>
          </a:prstGeom>
          <a:ln w="25400">
            <a:solidFill>
              <a:schemeClr val="accent2"/>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89" name="Straight Arrow Connector 288" descr="Ingestion connector to Data Explorer Engine">
            <a:extLst>
              <a:ext uri="{FF2B5EF4-FFF2-40B4-BE49-F238E27FC236}">
                <a16:creationId xmlns:a16="http://schemas.microsoft.com/office/drawing/2014/main" id="{0325A154-C7B5-4AC4-8E39-D3ED9C38F17C}"/>
              </a:ext>
            </a:extLst>
          </p:cNvPr>
          <p:cNvCxnSpPr>
            <a:cxnSpLocks/>
          </p:cNvCxnSpPr>
          <p:nvPr/>
        </p:nvCxnSpPr>
        <p:spPr>
          <a:xfrm>
            <a:off x="9482132" y="4170022"/>
            <a:ext cx="811458" cy="0"/>
          </a:xfrm>
          <a:prstGeom prst="straightConnector1">
            <a:avLst/>
          </a:prstGeom>
          <a:ln w="25400">
            <a:solidFill>
              <a:schemeClr val="accent2"/>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1" name="Connector: Elbow 300" descr="Management connection to Data Explorer engine">
            <a:extLst>
              <a:ext uri="{FF2B5EF4-FFF2-40B4-BE49-F238E27FC236}">
                <a16:creationId xmlns:a16="http://schemas.microsoft.com/office/drawing/2014/main" id="{2BB4E4D8-BF2C-43D1-A7BC-8EBE10275A0A}"/>
              </a:ext>
            </a:extLst>
          </p:cNvPr>
          <p:cNvCxnSpPr>
            <a:cxnSpLocks/>
            <a:stCxn id="145" idx="3"/>
          </p:cNvCxnSpPr>
          <p:nvPr/>
        </p:nvCxnSpPr>
        <p:spPr>
          <a:xfrm flipV="1">
            <a:off x="9475252" y="4315511"/>
            <a:ext cx="818338" cy="376343"/>
          </a:xfrm>
          <a:prstGeom prst="bentConnector3">
            <a:avLst>
              <a:gd name="adj1" fmla="val 50000"/>
            </a:avLst>
          </a:prstGeom>
          <a:ln w="25400">
            <a:solidFill>
              <a:schemeClr val="accent2"/>
            </a:solidFill>
            <a:prstDash val="soli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2" name="Rectangle 31" descr="Group of SDKs, Managed Pipelines, Connection &amp; plugins, and Tools">
            <a:extLst>
              <a:ext uri="{FF2B5EF4-FFF2-40B4-BE49-F238E27FC236}">
                <a16:creationId xmlns:a16="http://schemas.microsoft.com/office/drawing/2014/main" id="{F3BC83B1-65FA-4D4D-8920-6FE1E1E19472}"/>
              </a:ext>
            </a:extLst>
          </p:cNvPr>
          <p:cNvSpPr/>
          <p:nvPr/>
        </p:nvSpPr>
        <p:spPr bwMode="auto">
          <a:xfrm>
            <a:off x="3553653" y="1556374"/>
            <a:ext cx="499503" cy="46177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descr="Diverging paths to same connections">
            <a:extLst>
              <a:ext uri="{FF2B5EF4-FFF2-40B4-BE49-F238E27FC236}">
                <a16:creationId xmlns:a16="http://schemas.microsoft.com/office/drawing/2014/main" id="{DC7CDF82-5401-4457-984B-87AE98EB6815}"/>
              </a:ext>
            </a:extLst>
          </p:cNvPr>
          <p:cNvGrpSpPr/>
          <p:nvPr/>
        </p:nvGrpSpPr>
        <p:grpSpPr>
          <a:xfrm>
            <a:off x="3838912" y="3457398"/>
            <a:ext cx="406369" cy="412204"/>
            <a:chOff x="2288705" y="2294711"/>
            <a:chExt cx="596170" cy="604730"/>
          </a:xfrm>
        </p:grpSpPr>
        <p:sp>
          <p:nvSpPr>
            <p:cNvPr id="35" name="Oval 34">
              <a:extLst>
                <a:ext uri="{FF2B5EF4-FFF2-40B4-BE49-F238E27FC236}">
                  <a16:creationId xmlns:a16="http://schemas.microsoft.com/office/drawing/2014/main" id="{8FB57D03-3361-4CA6-9A33-CB79CCAC519F}"/>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36" name="arrow_25">
              <a:extLst>
                <a:ext uri="{FF2B5EF4-FFF2-40B4-BE49-F238E27FC236}">
                  <a16:creationId xmlns:a16="http://schemas.microsoft.com/office/drawing/2014/main" id="{CF158114-DBE0-48A3-8579-F4E799069510}"/>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arrow_25">
              <a:extLst>
                <a:ext uri="{FF2B5EF4-FFF2-40B4-BE49-F238E27FC236}">
                  <a16:creationId xmlns:a16="http://schemas.microsoft.com/office/drawing/2014/main" id="{2A5F6C04-9299-4C55-BD5F-BA98CEA48979}"/>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 name="Straight Arrow Connector 37" descr="path to ADX Data Management Connections">
            <a:extLst>
              <a:ext uri="{FF2B5EF4-FFF2-40B4-BE49-F238E27FC236}">
                <a16:creationId xmlns:a16="http://schemas.microsoft.com/office/drawing/2014/main" id="{EC29D4C0-DD0D-46DB-9FCA-D0D6C050EC6C}"/>
              </a:ext>
            </a:extLst>
          </p:cNvPr>
          <p:cNvCxnSpPr>
            <a:cxnSpLocks/>
          </p:cNvCxnSpPr>
          <p:nvPr/>
        </p:nvCxnSpPr>
        <p:spPr>
          <a:xfrm>
            <a:off x="4245281" y="3663511"/>
            <a:ext cx="1045623"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DB6B646-4EA5-4293-8D48-B64F7795C681}"/>
              </a:ext>
              <a:ext uri="{C183D7F6-B498-43B3-948B-1728B52AA6E4}">
                <adec:decorative xmlns:adec="http://schemas.microsoft.com/office/drawing/2017/decorative" val="1"/>
              </a:ext>
            </a:extLst>
          </p:cNvPr>
          <p:cNvSpPr/>
          <p:nvPr/>
        </p:nvSpPr>
        <p:spPr bwMode="auto">
          <a:xfrm>
            <a:off x="4578829" y="201381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4DD4345-EBC3-4B1B-BE2F-72C09F37A846}"/>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AB94B80A-455A-499C-A70C-3E6CD1A905E3}"/>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pic>
        <p:nvPicPr>
          <p:cNvPr id="2" name="Graphic 1" descr="Event hub">
            <a:extLst>
              <a:ext uri="{FF2B5EF4-FFF2-40B4-BE49-F238E27FC236}">
                <a16:creationId xmlns:a16="http://schemas.microsoft.com/office/drawing/2014/main" id="{A35DBE71-EC58-41E0-AD6F-DE7BE403800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96859" y="3024704"/>
            <a:ext cx="306544" cy="306544"/>
          </a:xfrm>
          <a:prstGeom prst="rect">
            <a:avLst/>
          </a:prstGeom>
        </p:spPr>
      </p:pic>
      <p:pic>
        <p:nvPicPr>
          <p:cNvPr id="4" name="Graphic 3" descr="IoT hub">
            <a:extLst>
              <a:ext uri="{FF2B5EF4-FFF2-40B4-BE49-F238E27FC236}">
                <a16:creationId xmlns:a16="http://schemas.microsoft.com/office/drawing/2014/main" id="{D625232C-B188-4F8C-BD32-EAA8B777797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40841" y="3006361"/>
            <a:ext cx="332096" cy="332096"/>
          </a:xfrm>
          <a:prstGeom prst="rect">
            <a:avLst/>
          </a:prstGeom>
        </p:spPr>
      </p:pic>
      <p:pic>
        <p:nvPicPr>
          <p:cNvPr id="5" name="Graphic 4" descr="ADLS gen2">
            <a:extLst>
              <a:ext uri="{FF2B5EF4-FFF2-40B4-BE49-F238E27FC236}">
                <a16:creationId xmlns:a16="http://schemas.microsoft.com/office/drawing/2014/main" id="{716A1160-7744-483C-9A9D-190E938A8AB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282840" y="3530560"/>
            <a:ext cx="334582" cy="334582"/>
          </a:xfrm>
          <a:prstGeom prst="rect">
            <a:avLst/>
          </a:prstGeom>
        </p:spPr>
      </p:pic>
      <p:pic>
        <p:nvPicPr>
          <p:cNvPr id="9" name="Graphic 8" descr="Event Grid">
            <a:extLst>
              <a:ext uri="{FF2B5EF4-FFF2-40B4-BE49-F238E27FC236}">
                <a16:creationId xmlns:a16="http://schemas.microsoft.com/office/drawing/2014/main" id="{10C311F1-31D1-41F6-A8E0-6D026E7117E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53205" y="3529578"/>
            <a:ext cx="332096" cy="332096"/>
          </a:xfrm>
          <a:prstGeom prst="rect">
            <a:avLst/>
          </a:prstGeom>
        </p:spPr>
      </p:pic>
      <p:pic>
        <p:nvPicPr>
          <p:cNvPr id="12" name="Picture 2" descr="dotnet core">
            <a:extLst>
              <a:ext uri="{FF2B5EF4-FFF2-40B4-BE49-F238E27FC236}">
                <a16:creationId xmlns:a16="http://schemas.microsoft.com/office/drawing/2014/main" id="{6B0E2499-4D7A-4E22-BE61-93F08327553C}"/>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302516" y="1486281"/>
            <a:ext cx="334962" cy="334962"/>
          </a:xfrm>
          <a:prstGeom prst="ellipse">
            <a:avLst/>
          </a:prstGeom>
          <a:noFill/>
        </p:spPr>
      </p:pic>
      <p:pic>
        <p:nvPicPr>
          <p:cNvPr id="13" name="Picture 2" descr="python">
            <a:extLst>
              <a:ext uri="{FF2B5EF4-FFF2-40B4-BE49-F238E27FC236}">
                <a16:creationId xmlns:a16="http://schemas.microsoft.com/office/drawing/2014/main" id="{ED4BEB92-A88D-4807-A2D5-A908001D95C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929104" y="1496631"/>
            <a:ext cx="307638" cy="307638"/>
          </a:xfrm>
          <a:prstGeom prst="rect">
            <a:avLst/>
          </a:prstGeom>
          <a:noFill/>
        </p:spPr>
      </p:pic>
      <p:pic>
        <p:nvPicPr>
          <p:cNvPr id="14" name="Picture 2" descr="Go lang">
            <a:extLst>
              <a:ext uri="{FF2B5EF4-FFF2-40B4-BE49-F238E27FC236}">
                <a16:creationId xmlns:a16="http://schemas.microsoft.com/office/drawing/2014/main" id="{42E7B07C-9DE5-445A-A4EA-B9847B056C0C}"/>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206708" y="1968742"/>
            <a:ext cx="526578" cy="197906"/>
          </a:xfrm>
          <a:prstGeom prst="rect">
            <a:avLst/>
          </a:prstGeom>
          <a:noFill/>
        </p:spPr>
      </p:pic>
      <p:pic>
        <p:nvPicPr>
          <p:cNvPr id="16" name="Picture 2" descr="Java">
            <a:extLst>
              <a:ext uri="{FF2B5EF4-FFF2-40B4-BE49-F238E27FC236}">
                <a16:creationId xmlns:a16="http://schemas.microsoft.com/office/drawing/2014/main" id="{5EB3B520-4F14-4F51-9DBC-32BBE0FE7BD6}"/>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926584" y="1860638"/>
            <a:ext cx="314586" cy="575365"/>
          </a:xfrm>
          <a:prstGeom prst="rect">
            <a:avLst/>
          </a:prstGeom>
          <a:noFill/>
        </p:spPr>
      </p:pic>
      <p:pic>
        <p:nvPicPr>
          <p:cNvPr id="19" name="Picture 2" descr="Kafka">
            <a:extLst>
              <a:ext uri="{FF2B5EF4-FFF2-40B4-BE49-F238E27FC236}">
                <a16:creationId xmlns:a16="http://schemas.microsoft.com/office/drawing/2014/main" id="{FCA72D1F-AB6C-44E4-A277-738D9F291A7E}"/>
              </a:ext>
            </a:extLst>
          </p:cNvPr>
          <p:cNvPicPr>
            <a:picLocks noChangeAspect="1" noChangeArrowheads="1"/>
          </p:cNvPicPr>
          <p:nvPr/>
        </p:nvPicPr>
        <p:blipFill>
          <a:blip r:embed="rId15" cstate="screen">
            <a:lum bright="70000" contrast="-70000"/>
            <a:extLst>
              <a:ext uri="{28A0092B-C50C-407E-A947-70E740481C1C}">
                <a14:useLocalDpi xmlns:a14="http://schemas.microsoft.com/office/drawing/2010/main"/>
              </a:ext>
            </a:extLst>
          </a:blip>
          <a:srcRect/>
          <a:stretch>
            <a:fillRect/>
          </a:stretch>
        </p:blipFill>
        <p:spPr bwMode="auto">
          <a:xfrm>
            <a:off x="2128647" y="4589869"/>
            <a:ext cx="569967" cy="284984"/>
          </a:xfrm>
          <a:prstGeom prst="rect">
            <a:avLst/>
          </a:prstGeom>
          <a:noFill/>
        </p:spPr>
      </p:pic>
      <p:pic>
        <p:nvPicPr>
          <p:cNvPr id="22" name="Picture 2" descr="Power Automate">
            <a:extLst>
              <a:ext uri="{FF2B5EF4-FFF2-40B4-BE49-F238E27FC236}">
                <a16:creationId xmlns:a16="http://schemas.microsoft.com/office/drawing/2014/main" id="{99BB619E-83D2-4A66-A5E8-0D15D2251DC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027979" y="4955840"/>
            <a:ext cx="299848" cy="241509"/>
          </a:xfrm>
          <a:prstGeom prst="rect">
            <a:avLst/>
          </a:prstGeom>
          <a:noFill/>
        </p:spPr>
      </p:pic>
      <p:grpSp>
        <p:nvGrpSpPr>
          <p:cNvPr id="24" name="Group 23" descr="Logstash">
            <a:extLst>
              <a:ext uri="{FF2B5EF4-FFF2-40B4-BE49-F238E27FC236}">
                <a16:creationId xmlns:a16="http://schemas.microsoft.com/office/drawing/2014/main" id="{387B026A-DC92-42FF-87AF-D8040AD824B9}"/>
              </a:ext>
            </a:extLst>
          </p:cNvPr>
          <p:cNvGrpSpPr/>
          <p:nvPr/>
        </p:nvGrpSpPr>
        <p:grpSpPr>
          <a:xfrm>
            <a:off x="2104007" y="4938071"/>
            <a:ext cx="832493" cy="284984"/>
            <a:chOff x="2943561" y="4592034"/>
            <a:chExt cx="705494" cy="241509"/>
          </a:xfrm>
        </p:grpSpPr>
        <p:pic>
          <p:nvPicPr>
            <p:cNvPr id="21" name="Picture 20" descr="Logo&#10;&#10;Description automatically generated">
              <a:extLst>
                <a:ext uri="{FF2B5EF4-FFF2-40B4-BE49-F238E27FC236}">
                  <a16:creationId xmlns:a16="http://schemas.microsoft.com/office/drawing/2014/main" id="{420CAA50-9D0C-462F-BC81-09070A21A689}"/>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b="-22116"/>
            <a:stretch/>
          </p:blipFill>
          <p:spPr>
            <a:xfrm>
              <a:off x="2943561" y="4592034"/>
              <a:ext cx="183617" cy="241509"/>
            </a:xfrm>
            <a:prstGeom prst="rect">
              <a:avLst/>
            </a:prstGeom>
          </p:spPr>
        </p:pic>
        <p:pic>
          <p:nvPicPr>
            <p:cNvPr id="73" name="Picture 72" descr="Logo&#10;&#10;Description automatically generated">
              <a:extLst>
                <a:ext uri="{FF2B5EF4-FFF2-40B4-BE49-F238E27FC236}">
                  <a16:creationId xmlns:a16="http://schemas.microsoft.com/office/drawing/2014/main" id="{F3DBF607-4683-4B4E-A9BF-DFA6ECC11664}"/>
                </a:ext>
              </a:extLst>
            </p:cNvPr>
            <p:cNvPicPr>
              <a:picLocks noChangeAspect="1"/>
            </p:cNvPicPr>
            <p:nvPr/>
          </p:nvPicPr>
          <p:blipFill rotWithShape="1">
            <a:blip r:embed="rId18" cstate="screen">
              <a:lum bright="70000" contrast="-70000"/>
              <a:extLst>
                <a:ext uri="{28A0092B-C50C-407E-A947-70E740481C1C}">
                  <a14:useLocalDpi xmlns:a14="http://schemas.microsoft.com/office/drawing/2010/main"/>
                </a:ext>
              </a:extLst>
            </a:blip>
            <a:srcRect b="-1"/>
            <a:stretch/>
          </p:blipFill>
          <p:spPr>
            <a:xfrm>
              <a:off x="3125985" y="4627880"/>
              <a:ext cx="523070" cy="197770"/>
            </a:xfrm>
            <a:prstGeom prst="rect">
              <a:avLst/>
            </a:prstGeom>
          </p:spPr>
        </p:pic>
      </p:grpSp>
      <p:pic>
        <p:nvPicPr>
          <p:cNvPr id="1026" name="Picture 2" descr="Node.js">
            <a:extLst>
              <a:ext uri="{FF2B5EF4-FFF2-40B4-BE49-F238E27FC236}">
                <a16:creationId xmlns:a16="http://schemas.microsoft.com/office/drawing/2014/main" id="{76566ED8-AEA0-407A-AF78-97C9A2C1410D}"/>
              </a:ext>
            </a:extLst>
          </p:cNvPr>
          <p:cNvPicPr>
            <a:picLocks noChangeAspect="1" noChangeArrowheads="1"/>
          </p:cNvPicPr>
          <p:nvPr/>
        </p:nvPicPr>
        <p:blipFill rotWithShape="1">
          <a:blip r:embed="rId19" cstate="screen">
            <a:clrChange>
              <a:clrFrom>
                <a:srgbClr val="333333"/>
              </a:clrFrom>
              <a:clrTo>
                <a:srgbClr val="333333">
                  <a:alpha val="0"/>
                </a:srgbClr>
              </a:clrTo>
            </a:clrChange>
            <a:extLst>
              <a:ext uri="{28A0092B-C50C-407E-A947-70E740481C1C}">
                <a14:useLocalDpi xmlns:a14="http://schemas.microsoft.com/office/drawing/2010/main"/>
              </a:ext>
            </a:extLst>
          </a:blip>
          <a:srcRect l="9033" t="21282" b="18111"/>
          <a:stretch/>
        </p:blipFill>
        <p:spPr bwMode="auto">
          <a:xfrm>
            <a:off x="2090916" y="2206901"/>
            <a:ext cx="758163" cy="270724"/>
          </a:xfrm>
          <a:prstGeom prst="rect">
            <a:avLst/>
          </a:prstGeom>
          <a:noFill/>
        </p:spPr>
      </p:pic>
      <p:pic>
        <p:nvPicPr>
          <p:cNvPr id="2050" name="Picture 2" descr="Apache Spark">
            <a:extLst>
              <a:ext uri="{FF2B5EF4-FFF2-40B4-BE49-F238E27FC236}">
                <a16:creationId xmlns:a16="http://schemas.microsoft.com/office/drawing/2014/main" id="{F3A73C4E-C3B8-4346-B4B0-335D99F7EB5E}"/>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2830784" y="4541352"/>
            <a:ext cx="530744" cy="276222"/>
          </a:xfrm>
          <a:prstGeom prst="rect">
            <a:avLst/>
          </a:prstGeom>
          <a:noFill/>
        </p:spPr>
      </p:pic>
      <p:pic>
        <p:nvPicPr>
          <p:cNvPr id="3" name="Graphic 2" descr="ADF">
            <a:extLst>
              <a:ext uri="{FF2B5EF4-FFF2-40B4-BE49-F238E27FC236}">
                <a16:creationId xmlns:a16="http://schemas.microsoft.com/office/drawing/2014/main" id="{DA8105E4-CF2F-4EA7-B943-E1619BCB1A54}"/>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231828" y="5708986"/>
            <a:ext cx="417456" cy="417456"/>
          </a:xfrm>
          <a:prstGeom prst="rect">
            <a:avLst/>
          </a:prstGeom>
        </p:spPr>
      </p:pic>
      <p:sp>
        <p:nvSpPr>
          <p:cNvPr id="55" name="Rectangle 54">
            <a:extLst>
              <a:ext uri="{FF2B5EF4-FFF2-40B4-BE49-F238E27FC236}">
                <a16:creationId xmlns:a16="http://schemas.microsoft.com/office/drawing/2014/main" id="{11E2F04E-3BAF-4EB4-A365-EFE0292E18C3}"/>
              </a:ext>
            </a:extLst>
          </p:cNvPr>
          <p:cNvSpPr/>
          <p:nvPr/>
        </p:nvSpPr>
        <p:spPr bwMode="auto">
          <a:xfrm>
            <a:off x="2719945" y="5824698"/>
            <a:ext cx="584471" cy="28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One Click</a:t>
            </a:r>
            <a:b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Ingestion</a:t>
            </a:r>
          </a:p>
        </p:txBody>
      </p:sp>
      <p:sp>
        <p:nvSpPr>
          <p:cNvPr id="56" name="Rectangle 55">
            <a:extLst>
              <a:ext uri="{FF2B5EF4-FFF2-40B4-BE49-F238E27FC236}">
                <a16:creationId xmlns:a16="http://schemas.microsoft.com/office/drawing/2014/main" id="{596BD5B0-B4D1-4E97-8792-AD1B4FEFDBDE}"/>
              </a:ext>
            </a:extLst>
          </p:cNvPr>
          <p:cNvSpPr/>
          <p:nvPr/>
        </p:nvSpPr>
        <p:spPr bwMode="auto">
          <a:xfrm>
            <a:off x="2028067" y="6142496"/>
            <a:ext cx="1519081" cy="193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LightIngest</a:t>
            </a:r>
          </a:p>
        </p:txBody>
      </p:sp>
      <p:pic>
        <p:nvPicPr>
          <p:cNvPr id="11" name="Picture 10" descr="ADX logo">
            <a:extLst>
              <a:ext uri="{FF2B5EF4-FFF2-40B4-BE49-F238E27FC236}">
                <a16:creationId xmlns:a16="http://schemas.microsoft.com/office/drawing/2014/main" id="{8CB4D46E-A013-4FB6-8C87-6EC0964051E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834688" y="625527"/>
            <a:ext cx="870256" cy="456884"/>
          </a:xfrm>
          <a:prstGeom prst="rect">
            <a:avLst/>
          </a:prstGeom>
        </p:spPr>
      </p:pic>
      <p:pic>
        <p:nvPicPr>
          <p:cNvPr id="15" name="Picture 14" descr="ADX logo">
            <a:extLst>
              <a:ext uri="{FF2B5EF4-FFF2-40B4-BE49-F238E27FC236}">
                <a16:creationId xmlns:a16="http://schemas.microsoft.com/office/drawing/2014/main" id="{F02982ED-7E2E-402D-A396-7D4D6670F3CA}"/>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566361" y="2125905"/>
            <a:ext cx="524439" cy="275331"/>
          </a:xfrm>
          <a:prstGeom prst="rect">
            <a:avLst/>
          </a:prstGeom>
        </p:spPr>
      </p:pic>
    </p:spTree>
    <p:extLst>
      <p:ext uri="{BB962C8B-B14F-4D97-AF65-F5344CB8AC3E}">
        <p14:creationId xmlns:p14="http://schemas.microsoft.com/office/powerpoint/2010/main" val="39539455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vert="horz" wrap="square" lIns="91440" tIns="45720" rIns="91440" bIns="45720" rtlCol="0" anchor="ctr">
            <a:noAutofit/>
          </a:bodyPr>
          <a:lstStyle/>
          <a:p>
            <a:pPr defTabSz="914400">
              <a:lnSpc>
                <a:spcPct val="90000"/>
              </a:lnSpc>
            </a:pPr>
            <a:r>
              <a:rPr lang="en-US" dirty="0">
                <a:solidFill>
                  <a:srgbClr val="00B0F0"/>
                </a:solidFill>
                <a:latin typeface="Aptos" panose="020B0004020202020204" pitchFamily="34" charset="0"/>
                <a:ea typeface="+mj-ea"/>
                <a:cs typeface="+mj-cs"/>
              </a:rPr>
              <a:t>Cross Queries</a:t>
            </a:r>
          </a:p>
        </p:txBody>
      </p:sp>
      <p:sp>
        <p:nvSpPr>
          <p:cNvPr id="110" name="TextBox 109">
            <a:extLst>
              <a:ext uri="{FF2B5EF4-FFF2-40B4-BE49-F238E27FC236}">
                <a16:creationId xmlns:a16="http://schemas.microsoft.com/office/drawing/2014/main" id="{4148C721-2582-4EC9-8A78-33F2969DB158}"/>
              </a:ext>
            </a:extLst>
          </p:cNvPr>
          <p:cNvSpPr txBox="1"/>
          <p:nvPr/>
        </p:nvSpPr>
        <p:spPr>
          <a:xfrm>
            <a:off x="2299394" y="1586293"/>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Between Data Explorer databases and clusters</a:t>
            </a:r>
          </a:p>
        </p:txBody>
      </p:sp>
      <p:sp>
        <p:nvSpPr>
          <p:cNvPr id="3" name="Rectangle 2">
            <a:extLst>
              <a:ext uri="{FF2B5EF4-FFF2-40B4-BE49-F238E27FC236}">
                <a16:creationId xmlns:a16="http://schemas.microsoft.com/office/drawing/2014/main" id="{560DDC58-8C08-4525-BC60-9A45DD32054B}"/>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FDAFC38D-7E51-4D21-8517-7F83273C76EE}"/>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24" name="TextBox 23">
            <a:extLst>
              <a:ext uri="{FF2B5EF4-FFF2-40B4-BE49-F238E27FC236}">
                <a16:creationId xmlns:a16="http://schemas.microsoft.com/office/drawing/2014/main" id="{34BECB4E-FF86-48A2-A97C-6F3A18138EFF}"/>
              </a:ext>
            </a:extLst>
          </p:cNvPr>
          <p:cNvSpPr txBox="1"/>
          <p:nvPr/>
        </p:nvSpPr>
        <p:spPr>
          <a:xfrm>
            <a:off x="2299394" y="2711578"/>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Query SQL pool from Data Explorer</a:t>
            </a:r>
          </a:p>
        </p:txBody>
      </p:sp>
      <p:sp>
        <p:nvSpPr>
          <p:cNvPr id="25" name="TextBox 24">
            <a:extLst>
              <a:ext uri="{FF2B5EF4-FFF2-40B4-BE49-F238E27FC236}">
                <a16:creationId xmlns:a16="http://schemas.microsoft.com/office/drawing/2014/main" id="{1BF2CFB1-3467-49EF-84B2-E24380FC5BDB}"/>
              </a:ext>
            </a:extLst>
          </p:cNvPr>
          <p:cNvSpPr txBox="1"/>
          <p:nvPr/>
        </p:nvSpPr>
        <p:spPr>
          <a:xfrm>
            <a:off x="2299394" y="3824337"/>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Query Azure Monitor from Data Explorer</a:t>
            </a:r>
          </a:p>
        </p:txBody>
      </p:sp>
      <p:sp>
        <p:nvSpPr>
          <p:cNvPr id="26" name="TextBox 25">
            <a:extLst>
              <a:ext uri="{FF2B5EF4-FFF2-40B4-BE49-F238E27FC236}">
                <a16:creationId xmlns:a16="http://schemas.microsoft.com/office/drawing/2014/main" id="{2992F060-BB7D-4DA3-91DF-E4C11A413E86}"/>
              </a:ext>
            </a:extLst>
          </p:cNvPr>
          <p:cNvSpPr txBox="1"/>
          <p:nvPr/>
        </p:nvSpPr>
        <p:spPr>
          <a:xfrm>
            <a:off x="2299394" y="4849414"/>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Query Cosmos DB from Data Explorer</a:t>
            </a:r>
            <a:endParaRPr kumimoji="0" lang="en-US" sz="32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endParaRPr>
          </a:p>
        </p:txBody>
      </p:sp>
      <p:sp>
        <p:nvSpPr>
          <p:cNvPr id="28" name="Oval 27" descr="ADX to ADX">
            <a:extLst>
              <a:ext uri="{FF2B5EF4-FFF2-40B4-BE49-F238E27FC236}">
                <a16:creationId xmlns:a16="http://schemas.microsoft.com/office/drawing/2014/main" id="{04A8C319-7AAE-4A05-AA87-14A9F4ACA4F8}"/>
              </a:ext>
            </a:extLst>
          </p:cNvPr>
          <p:cNvSpPr/>
          <p:nvPr/>
        </p:nvSpPr>
        <p:spPr bwMode="auto">
          <a:xfrm>
            <a:off x="1055450" y="1411956"/>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descr="SQL from ADX">
            <a:extLst>
              <a:ext uri="{FF2B5EF4-FFF2-40B4-BE49-F238E27FC236}">
                <a16:creationId xmlns:a16="http://schemas.microsoft.com/office/drawing/2014/main" id="{F7E32361-D8FD-4D6D-9A6F-BF7AE95E85B6}"/>
              </a:ext>
            </a:extLst>
          </p:cNvPr>
          <p:cNvSpPr/>
          <p:nvPr/>
        </p:nvSpPr>
        <p:spPr bwMode="auto">
          <a:xfrm>
            <a:off x="1055450" y="2493345"/>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descr="Azure Monitor from ADX">
            <a:extLst>
              <a:ext uri="{FF2B5EF4-FFF2-40B4-BE49-F238E27FC236}">
                <a16:creationId xmlns:a16="http://schemas.microsoft.com/office/drawing/2014/main" id="{A2504033-9C60-4EC0-A533-187BB117CE32}"/>
              </a:ext>
            </a:extLst>
          </p:cNvPr>
          <p:cNvSpPr/>
          <p:nvPr/>
        </p:nvSpPr>
        <p:spPr bwMode="auto">
          <a:xfrm>
            <a:off x="1036177" y="3574734"/>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descr="Cosmos DB from ADX">
            <a:extLst>
              <a:ext uri="{FF2B5EF4-FFF2-40B4-BE49-F238E27FC236}">
                <a16:creationId xmlns:a16="http://schemas.microsoft.com/office/drawing/2014/main" id="{80E112BF-7D36-4100-85F1-9BCD7A640D8E}"/>
              </a:ext>
            </a:extLst>
          </p:cNvPr>
          <p:cNvSpPr/>
          <p:nvPr/>
        </p:nvSpPr>
        <p:spPr bwMode="auto">
          <a:xfrm>
            <a:off x="1026776" y="4656123"/>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6A1EF71-6B18-46F1-A14C-63AB9FD359DF}"/>
              </a:ext>
              <a:ext uri="{C183D7F6-B498-43B3-948B-1728B52AA6E4}">
                <adec:decorative xmlns:adec="http://schemas.microsoft.com/office/drawing/2017/decorative" val="1"/>
              </a:ext>
            </a:extLst>
          </p:cNvPr>
          <p:cNvSpPr/>
          <p:nvPr/>
        </p:nvSpPr>
        <p:spPr bwMode="auto">
          <a:xfrm>
            <a:off x="740282" y="1568300"/>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A8C3981-9B5C-4B20-87B6-8DFA7B94CEE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38304" y="1666321"/>
            <a:ext cx="303459" cy="303459"/>
          </a:xfrm>
          <a:prstGeom prst="rect">
            <a:avLst/>
          </a:prstGeom>
        </p:spPr>
      </p:pic>
      <p:sp>
        <p:nvSpPr>
          <p:cNvPr id="35" name="Oval 34">
            <a:extLst>
              <a:ext uri="{FF2B5EF4-FFF2-40B4-BE49-F238E27FC236}">
                <a16:creationId xmlns:a16="http://schemas.microsoft.com/office/drawing/2014/main" id="{96B680FB-3708-42AB-B56F-6AEB93C6BD1F}"/>
              </a:ext>
              <a:ext uri="{C183D7F6-B498-43B3-948B-1728B52AA6E4}">
                <adec:decorative xmlns:adec="http://schemas.microsoft.com/office/drawing/2017/decorative" val="1"/>
              </a:ext>
            </a:extLst>
          </p:cNvPr>
          <p:cNvSpPr/>
          <p:nvPr/>
        </p:nvSpPr>
        <p:spPr bwMode="auto">
          <a:xfrm>
            <a:off x="1682130" y="1568300"/>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a:extLst>
              <a:ext uri="{FF2B5EF4-FFF2-40B4-BE49-F238E27FC236}">
                <a16:creationId xmlns:a16="http://schemas.microsoft.com/office/drawing/2014/main" id="{CAFD5B7B-D3B6-4105-923A-4BA5EDE7FBD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780152" y="1666321"/>
            <a:ext cx="303459" cy="303459"/>
          </a:xfrm>
          <a:prstGeom prst="rect">
            <a:avLst/>
          </a:prstGeom>
        </p:spPr>
      </p:pic>
      <p:sp>
        <p:nvSpPr>
          <p:cNvPr id="37" name="Oval 36">
            <a:extLst>
              <a:ext uri="{FF2B5EF4-FFF2-40B4-BE49-F238E27FC236}">
                <a16:creationId xmlns:a16="http://schemas.microsoft.com/office/drawing/2014/main" id="{565E3BC2-EAD3-4A38-9B66-F528FB196E6A}"/>
              </a:ext>
              <a:ext uri="{C183D7F6-B498-43B3-948B-1728B52AA6E4}">
                <adec:decorative xmlns:adec="http://schemas.microsoft.com/office/drawing/2017/decorative" val="1"/>
              </a:ext>
            </a:extLst>
          </p:cNvPr>
          <p:cNvSpPr/>
          <p:nvPr/>
        </p:nvSpPr>
        <p:spPr bwMode="auto">
          <a:xfrm>
            <a:off x="740282" y="265037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2AD9E0FC-D22B-4B66-B8C5-03223AE0EA9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38304" y="2748399"/>
            <a:ext cx="303459" cy="303459"/>
          </a:xfrm>
          <a:prstGeom prst="rect">
            <a:avLst/>
          </a:prstGeom>
        </p:spPr>
      </p:pic>
      <p:sp>
        <p:nvSpPr>
          <p:cNvPr id="39" name="Oval 38">
            <a:extLst>
              <a:ext uri="{FF2B5EF4-FFF2-40B4-BE49-F238E27FC236}">
                <a16:creationId xmlns:a16="http://schemas.microsoft.com/office/drawing/2014/main" id="{2BED37A9-DB34-4F10-91DD-7616728FCE53}"/>
              </a:ext>
              <a:ext uri="{C183D7F6-B498-43B3-948B-1728B52AA6E4}">
                <adec:decorative xmlns:adec="http://schemas.microsoft.com/office/drawing/2017/decorative" val="1"/>
              </a:ext>
            </a:extLst>
          </p:cNvPr>
          <p:cNvSpPr/>
          <p:nvPr/>
        </p:nvSpPr>
        <p:spPr bwMode="auto">
          <a:xfrm>
            <a:off x="1682130" y="265037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CD5B168-8633-49F4-A32C-1A5AB8FE3C54}"/>
              </a:ext>
              <a:ext uri="{C183D7F6-B498-43B3-948B-1728B52AA6E4}">
                <adec:decorative xmlns:adec="http://schemas.microsoft.com/office/drawing/2017/decorative" val="1"/>
              </a:ext>
            </a:extLst>
          </p:cNvPr>
          <p:cNvSpPr/>
          <p:nvPr/>
        </p:nvSpPr>
        <p:spPr bwMode="auto">
          <a:xfrm>
            <a:off x="740282" y="375659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Picture 41">
            <a:extLst>
              <a:ext uri="{FF2B5EF4-FFF2-40B4-BE49-F238E27FC236}">
                <a16:creationId xmlns:a16="http://schemas.microsoft.com/office/drawing/2014/main" id="{E8EF0FD4-CBBC-4F6B-97C8-A4E9A790190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38304" y="3854619"/>
            <a:ext cx="303459" cy="303459"/>
          </a:xfrm>
          <a:prstGeom prst="rect">
            <a:avLst/>
          </a:prstGeom>
        </p:spPr>
      </p:pic>
      <p:sp>
        <p:nvSpPr>
          <p:cNvPr id="43" name="Oval 42">
            <a:extLst>
              <a:ext uri="{FF2B5EF4-FFF2-40B4-BE49-F238E27FC236}">
                <a16:creationId xmlns:a16="http://schemas.microsoft.com/office/drawing/2014/main" id="{BDC5C61B-FD8F-4855-811C-11A9FC459D16}"/>
              </a:ext>
              <a:ext uri="{C183D7F6-B498-43B3-948B-1728B52AA6E4}">
                <adec:decorative xmlns:adec="http://schemas.microsoft.com/office/drawing/2017/decorative" val="1"/>
              </a:ext>
            </a:extLst>
          </p:cNvPr>
          <p:cNvSpPr/>
          <p:nvPr/>
        </p:nvSpPr>
        <p:spPr bwMode="auto">
          <a:xfrm>
            <a:off x="1682130" y="375659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8F0CBE7-67C0-4034-B08D-C96914B8826C}"/>
              </a:ext>
              <a:ext uri="{C183D7F6-B498-43B3-948B-1728B52AA6E4}">
                <adec:decorative xmlns:adec="http://schemas.microsoft.com/office/drawing/2017/decorative" val="1"/>
              </a:ext>
            </a:extLst>
          </p:cNvPr>
          <p:cNvSpPr/>
          <p:nvPr/>
        </p:nvSpPr>
        <p:spPr bwMode="auto">
          <a:xfrm>
            <a:off x="740282" y="4836397"/>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4ADA4E34-4DD2-4CCF-98BD-5D0B9DB4087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38304" y="4934418"/>
            <a:ext cx="303459" cy="303459"/>
          </a:xfrm>
          <a:prstGeom prst="rect">
            <a:avLst/>
          </a:prstGeom>
        </p:spPr>
      </p:pic>
      <p:sp>
        <p:nvSpPr>
          <p:cNvPr id="47" name="Oval 46">
            <a:extLst>
              <a:ext uri="{FF2B5EF4-FFF2-40B4-BE49-F238E27FC236}">
                <a16:creationId xmlns:a16="http://schemas.microsoft.com/office/drawing/2014/main" id="{1E959AE4-F8B1-49F0-A2EB-250521B96D0E}"/>
              </a:ext>
              <a:ext uri="{C183D7F6-B498-43B3-948B-1728B52AA6E4}">
                <adec:decorative xmlns:adec="http://schemas.microsoft.com/office/drawing/2017/decorative" val="1"/>
              </a:ext>
            </a:extLst>
          </p:cNvPr>
          <p:cNvSpPr/>
          <p:nvPr/>
        </p:nvSpPr>
        <p:spPr bwMode="auto">
          <a:xfrm>
            <a:off x="1682130" y="4836397"/>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776CC6BA-96F2-4355-A4A1-30774508CBD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0284" y="2737203"/>
            <a:ext cx="223194" cy="327003"/>
          </a:xfrm>
          <a:prstGeom prst="rect">
            <a:avLst/>
          </a:prstGeom>
        </p:spPr>
      </p:pic>
      <p:pic>
        <p:nvPicPr>
          <p:cNvPr id="13" name="Graphic 12">
            <a:extLst>
              <a:ext uri="{FF2B5EF4-FFF2-40B4-BE49-F238E27FC236}">
                <a16:creationId xmlns:a16="http://schemas.microsoft.com/office/drawing/2014/main" id="{574853A7-37C8-4E06-A91C-620C73BB157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46687" y="4927473"/>
            <a:ext cx="370388" cy="436529"/>
          </a:xfrm>
          <a:prstGeom prst="rect">
            <a:avLst/>
          </a:prstGeom>
        </p:spPr>
      </p:pic>
      <p:grpSp>
        <p:nvGrpSpPr>
          <p:cNvPr id="15" name="Group 14">
            <a:extLst>
              <a:ext uri="{FF2B5EF4-FFF2-40B4-BE49-F238E27FC236}">
                <a16:creationId xmlns:a16="http://schemas.microsoft.com/office/drawing/2014/main" id="{27342835-7283-436B-9128-7101C8481D37}"/>
              </a:ext>
              <a:ext uri="{C183D7F6-B498-43B3-948B-1728B52AA6E4}">
                <adec:decorative xmlns:adec="http://schemas.microsoft.com/office/drawing/2017/decorative" val="1"/>
              </a:ext>
            </a:extLst>
          </p:cNvPr>
          <p:cNvGrpSpPr/>
          <p:nvPr/>
        </p:nvGrpSpPr>
        <p:grpSpPr>
          <a:xfrm>
            <a:off x="1663972" y="3760665"/>
            <a:ext cx="535819" cy="400110"/>
            <a:chOff x="9779185" y="3433501"/>
            <a:chExt cx="1038052" cy="775140"/>
          </a:xfrm>
        </p:grpSpPr>
        <p:pic>
          <p:nvPicPr>
            <p:cNvPr id="16" name="Graphic 15">
              <a:extLst>
                <a:ext uri="{FF2B5EF4-FFF2-40B4-BE49-F238E27FC236}">
                  <a16:creationId xmlns:a16="http://schemas.microsoft.com/office/drawing/2014/main" id="{BCE4EFFD-509F-4076-A791-5DA8034165D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79185" y="3433501"/>
              <a:ext cx="1038052" cy="775140"/>
            </a:xfrm>
            <a:prstGeom prst="rect">
              <a:avLst/>
            </a:prstGeom>
          </p:spPr>
        </p:pic>
        <p:pic>
          <p:nvPicPr>
            <p:cNvPr id="17" name="Graphic 16">
              <a:extLst>
                <a:ext uri="{FF2B5EF4-FFF2-40B4-BE49-F238E27FC236}">
                  <a16:creationId xmlns:a16="http://schemas.microsoft.com/office/drawing/2014/main" id="{34EC574D-784B-4036-BCE5-D03EA1FA882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198743" y="3773454"/>
              <a:ext cx="364844" cy="361526"/>
            </a:xfrm>
            <a:prstGeom prst="rect">
              <a:avLst/>
            </a:prstGeom>
          </p:spPr>
        </p:pic>
      </p:grpSp>
      <p:grpSp>
        <p:nvGrpSpPr>
          <p:cNvPr id="4" name="Group 3">
            <a:extLst>
              <a:ext uri="{FF2B5EF4-FFF2-40B4-BE49-F238E27FC236}">
                <a16:creationId xmlns:a16="http://schemas.microsoft.com/office/drawing/2014/main" id="{C06B19B6-7A74-4E94-B9A0-85835B854CC6}"/>
              </a:ext>
              <a:ext uri="{C183D7F6-B498-43B3-948B-1728B52AA6E4}">
                <adec:decorative xmlns:adec="http://schemas.microsoft.com/office/drawing/2017/decorative" val="1"/>
              </a:ext>
            </a:extLst>
          </p:cNvPr>
          <p:cNvGrpSpPr/>
          <p:nvPr/>
        </p:nvGrpSpPr>
        <p:grpSpPr>
          <a:xfrm>
            <a:off x="1382123" y="2781167"/>
            <a:ext cx="173689" cy="301874"/>
            <a:chOff x="1679730" y="1163990"/>
            <a:chExt cx="173689" cy="301874"/>
          </a:xfrm>
        </p:grpSpPr>
        <p:sp>
          <p:nvSpPr>
            <p:cNvPr id="52" name="arrow_25">
              <a:extLst>
                <a:ext uri="{FF2B5EF4-FFF2-40B4-BE49-F238E27FC236}">
                  <a16:creationId xmlns:a16="http://schemas.microsoft.com/office/drawing/2014/main" id="{63505250-817E-4403-946B-12F62B8D60AC}"/>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arrow_25">
              <a:extLst>
                <a:ext uri="{FF2B5EF4-FFF2-40B4-BE49-F238E27FC236}">
                  <a16:creationId xmlns:a16="http://schemas.microsoft.com/office/drawing/2014/main" id="{66E9FBAA-528B-4D71-A1A1-E5592EA76A8D}"/>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D52D9126-860D-43B3-B3E2-ED4DE81C775C}"/>
              </a:ext>
              <a:ext uri="{C183D7F6-B498-43B3-948B-1728B52AA6E4}">
                <adec:decorative xmlns:adec="http://schemas.microsoft.com/office/drawing/2017/decorative" val="1"/>
              </a:ext>
            </a:extLst>
          </p:cNvPr>
          <p:cNvGrpSpPr/>
          <p:nvPr/>
        </p:nvGrpSpPr>
        <p:grpSpPr>
          <a:xfrm>
            <a:off x="1375033" y="1674863"/>
            <a:ext cx="173689" cy="301874"/>
            <a:chOff x="1679730" y="1163990"/>
            <a:chExt cx="173689" cy="301874"/>
          </a:xfrm>
        </p:grpSpPr>
        <p:sp>
          <p:nvSpPr>
            <p:cNvPr id="55" name="arrow_25">
              <a:extLst>
                <a:ext uri="{FF2B5EF4-FFF2-40B4-BE49-F238E27FC236}">
                  <a16:creationId xmlns:a16="http://schemas.microsoft.com/office/drawing/2014/main" id="{7AAE97C9-C097-4CCC-9616-986EC67827FE}"/>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arrow_25">
              <a:extLst>
                <a:ext uri="{FF2B5EF4-FFF2-40B4-BE49-F238E27FC236}">
                  <a16:creationId xmlns:a16="http://schemas.microsoft.com/office/drawing/2014/main" id="{8E104F7A-91EB-4A4D-8B6D-A55B1DCD70BF}"/>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E9215E9C-D706-44B1-A8F8-B92776250C62}"/>
              </a:ext>
              <a:ext uri="{C183D7F6-B498-43B3-948B-1728B52AA6E4}">
                <adec:decorative xmlns:adec="http://schemas.microsoft.com/office/drawing/2017/decorative" val="1"/>
              </a:ext>
            </a:extLst>
          </p:cNvPr>
          <p:cNvGrpSpPr/>
          <p:nvPr/>
        </p:nvGrpSpPr>
        <p:grpSpPr>
          <a:xfrm>
            <a:off x="1362850" y="3859271"/>
            <a:ext cx="173689" cy="301874"/>
            <a:chOff x="1679730" y="1163990"/>
            <a:chExt cx="173689" cy="301874"/>
          </a:xfrm>
        </p:grpSpPr>
        <p:sp>
          <p:nvSpPr>
            <p:cNvPr id="59" name="arrow_25">
              <a:extLst>
                <a:ext uri="{FF2B5EF4-FFF2-40B4-BE49-F238E27FC236}">
                  <a16:creationId xmlns:a16="http://schemas.microsoft.com/office/drawing/2014/main" id="{3321ED2F-8009-4BCA-BDDA-D9724413644B}"/>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arrow_25">
              <a:extLst>
                <a:ext uri="{FF2B5EF4-FFF2-40B4-BE49-F238E27FC236}">
                  <a16:creationId xmlns:a16="http://schemas.microsoft.com/office/drawing/2014/main" id="{7CF2A2F5-AE7C-4458-A5B8-C24BBABECE9F}"/>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18DD2ED-15C8-412A-8F6F-50F41C4104AE}"/>
              </a:ext>
              <a:ext uri="{C183D7F6-B498-43B3-948B-1728B52AA6E4}">
                <adec:decorative xmlns:adec="http://schemas.microsoft.com/office/drawing/2017/decorative" val="1"/>
              </a:ext>
            </a:extLst>
          </p:cNvPr>
          <p:cNvGrpSpPr/>
          <p:nvPr/>
        </p:nvGrpSpPr>
        <p:grpSpPr>
          <a:xfrm>
            <a:off x="1362392" y="4942757"/>
            <a:ext cx="173689" cy="301874"/>
            <a:chOff x="1679730" y="1163990"/>
            <a:chExt cx="173689" cy="301874"/>
          </a:xfrm>
        </p:grpSpPr>
        <p:sp>
          <p:nvSpPr>
            <p:cNvPr id="62" name="arrow_25">
              <a:extLst>
                <a:ext uri="{FF2B5EF4-FFF2-40B4-BE49-F238E27FC236}">
                  <a16:creationId xmlns:a16="http://schemas.microsoft.com/office/drawing/2014/main" id="{EB1C0B23-03A2-40F8-B761-AC9248A20792}"/>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arrow_25">
              <a:extLst>
                <a:ext uri="{FF2B5EF4-FFF2-40B4-BE49-F238E27FC236}">
                  <a16:creationId xmlns:a16="http://schemas.microsoft.com/office/drawing/2014/main" id="{53173E9C-2292-45A1-BE6C-04089EA614EF}"/>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58ABCCE2-9CEA-4485-84B9-19E5EBFD24EA}"/>
              </a:ext>
            </a:extLst>
          </p:cNvPr>
          <p:cNvSpPr txBox="1"/>
          <p:nvPr/>
        </p:nvSpPr>
        <p:spPr>
          <a:xfrm>
            <a:off x="2299394" y="5916196"/>
            <a:ext cx="7593211" cy="46166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Query Data Lake from Data Explorer</a:t>
            </a:r>
            <a:endParaRPr kumimoji="0" lang="en-US" sz="3200" b="0" i="0" u="none" strike="noStrike" kern="1200" cap="none" spc="0" normalizeH="0" baseline="0" noProof="0" dirty="0">
              <a:ln>
                <a:noFill/>
              </a:ln>
              <a:solidFill>
                <a:srgbClr val="50E6FF"/>
              </a:solidFill>
              <a:effectLst/>
              <a:uLnTx/>
              <a:uFillTx/>
              <a:latin typeface="Segoe UI"/>
              <a:ea typeface="+mn-ea"/>
              <a:cs typeface="Segoe UI Light" panose="020B0502040204020203" pitchFamily="34" charset="0"/>
            </a:endParaRPr>
          </a:p>
        </p:txBody>
      </p:sp>
      <p:sp>
        <p:nvSpPr>
          <p:cNvPr id="48" name="Oval 47" descr="Data Lake from ADX">
            <a:extLst>
              <a:ext uri="{FF2B5EF4-FFF2-40B4-BE49-F238E27FC236}">
                <a16:creationId xmlns:a16="http://schemas.microsoft.com/office/drawing/2014/main" id="{A55D3B3C-52BE-4A69-8511-5F9DF957070F}"/>
              </a:ext>
            </a:extLst>
          </p:cNvPr>
          <p:cNvSpPr/>
          <p:nvPr/>
        </p:nvSpPr>
        <p:spPr bwMode="auto">
          <a:xfrm>
            <a:off x="1026776" y="5722905"/>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5981338-D39E-4FAA-87A4-0D495DDE7B3B}"/>
              </a:ext>
              <a:ext uri="{C183D7F6-B498-43B3-948B-1728B52AA6E4}">
                <adec:decorative xmlns:adec="http://schemas.microsoft.com/office/drawing/2017/decorative" val="1"/>
              </a:ext>
            </a:extLst>
          </p:cNvPr>
          <p:cNvSpPr/>
          <p:nvPr/>
        </p:nvSpPr>
        <p:spPr bwMode="auto">
          <a:xfrm>
            <a:off x="740282" y="590317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66C84800-4D2D-464A-80EC-DD573CBDB8D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38304" y="6001200"/>
            <a:ext cx="303459" cy="303459"/>
          </a:xfrm>
          <a:prstGeom prst="rect">
            <a:avLst/>
          </a:prstGeom>
        </p:spPr>
      </p:pic>
      <p:sp>
        <p:nvSpPr>
          <p:cNvPr id="51" name="Oval 50">
            <a:extLst>
              <a:ext uri="{FF2B5EF4-FFF2-40B4-BE49-F238E27FC236}">
                <a16:creationId xmlns:a16="http://schemas.microsoft.com/office/drawing/2014/main" id="{94912572-EA4C-4A47-9287-28FA3693E061}"/>
              </a:ext>
              <a:ext uri="{C183D7F6-B498-43B3-948B-1728B52AA6E4}">
                <adec:decorative xmlns:adec="http://schemas.microsoft.com/office/drawing/2017/decorative" val="1"/>
              </a:ext>
            </a:extLst>
          </p:cNvPr>
          <p:cNvSpPr/>
          <p:nvPr/>
        </p:nvSpPr>
        <p:spPr bwMode="auto">
          <a:xfrm>
            <a:off x="1682130" y="590317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16CBF9BC-D4C5-4E30-AB22-9992DBE1FA44}"/>
              </a:ext>
              <a:ext uri="{C183D7F6-B498-43B3-948B-1728B52AA6E4}">
                <adec:decorative xmlns:adec="http://schemas.microsoft.com/office/drawing/2017/decorative" val="1"/>
              </a:ext>
            </a:extLst>
          </p:cNvPr>
          <p:cNvGrpSpPr/>
          <p:nvPr/>
        </p:nvGrpSpPr>
        <p:grpSpPr>
          <a:xfrm>
            <a:off x="1362392" y="6009539"/>
            <a:ext cx="173689" cy="301874"/>
            <a:chOff x="1679730" y="1163990"/>
            <a:chExt cx="173689" cy="301874"/>
          </a:xfrm>
        </p:grpSpPr>
        <p:sp>
          <p:nvSpPr>
            <p:cNvPr id="65" name="arrow_25">
              <a:extLst>
                <a:ext uri="{FF2B5EF4-FFF2-40B4-BE49-F238E27FC236}">
                  <a16:creationId xmlns:a16="http://schemas.microsoft.com/office/drawing/2014/main" id="{69A985AA-C0D4-45A7-9B84-27C1660A57E8}"/>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arrow_25">
              <a:extLst>
                <a:ext uri="{FF2B5EF4-FFF2-40B4-BE49-F238E27FC236}">
                  <a16:creationId xmlns:a16="http://schemas.microsoft.com/office/drawing/2014/main" id="{10BC1911-7E62-4E2A-8B91-270A5D099907}"/>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 name="Graphic 4">
            <a:extLst>
              <a:ext uri="{FF2B5EF4-FFF2-40B4-BE49-F238E27FC236}">
                <a16:creationId xmlns:a16="http://schemas.microsoft.com/office/drawing/2014/main" id="{4A8E6C20-79FC-45E9-8C8A-683A29078DC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780152" y="6001200"/>
            <a:ext cx="334582" cy="334582"/>
          </a:xfrm>
          <a:prstGeom prst="rect">
            <a:avLst/>
          </a:prstGeom>
        </p:spPr>
      </p:pic>
      <p:pic>
        <p:nvPicPr>
          <p:cNvPr id="6" name="Picture 5" descr="ADX logo">
            <a:extLst>
              <a:ext uri="{FF2B5EF4-FFF2-40B4-BE49-F238E27FC236}">
                <a16:creationId xmlns:a16="http://schemas.microsoft.com/office/drawing/2014/main" id="{00586B36-5949-4DF3-8947-71F720C1E72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34688" y="625527"/>
            <a:ext cx="870256" cy="456884"/>
          </a:xfrm>
          <a:prstGeom prst="rect">
            <a:avLst/>
          </a:prstGeom>
        </p:spPr>
      </p:pic>
    </p:spTree>
    <p:extLst>
      <p:ext uri="{BB962C8B-B14F-4D97-AF65-F5344CB8AC3E}">
        <p14:creationId xmlns:p14="http://schemas.microsoft.com/office/powerpoint/2010/main" val="40886137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descr="Leader">
            <a:extLst>
              <a:ext uri="{FF2B5EF4-FFF2-40B4-BE49-F238E27FC236}">
                <a16:creationId xmlns:a16="http://schemas.microsoft.com/office/drawing/2014/main" id="{3DCE4FD8-0334-4A31-AF81-8A0241E3637D}"/>
              </a:ext>
            </a:extLst>
          </p:cNvPr>
          <p:cNvSpPr/>
          <p:nvPr/>
        </p:nvSpPr>
        <p:spPr bwMode="auto">
          <a:xfrm>
            <a:off x="5532906" y="4064736"/>
            <a:ext cx="2144182" cy="1761329"/>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vert="horz" wrap="square" lIns="91440" tIns="45720" rIns="91440" bIns="45720" rtlCol="0" anchor="ctr">
            <a:noAutofit/>
          </a:bodyPr>
          <a:lstStyle/>
          <a:p>
            <a:pPr defTabSz="914400">
              <a:lnSpc>
                <a:spcPct val="90000"/>
              </a:lnSpc>
            </a:pPr>
            <a:r>
              <a:rPr lang="en-US" dirty="0">
                <a:solidFill>
                  <a:srgbClr val="00B0F0"/>
                </a:solidFill>
                <a:latin typeface="Aptos" panose="020B0004020202020204" pitchFamily="34" charset="0"/>
                <a:ea typeface="+mj-ea"/>
                <a:cs typeface="+mj-cs"/>
              </a:rPr>
              <a:t>Data Sharing</a:t>
            </a:r>
          </a:p>
        </p:txBody>
      </p:sp>
      <p:sp>
        <p:nvSpPr>
          <p:cNvPr id="110" name="TextBox 109">
            <a:extLst>
              <a:ext uri="{FF2B5EF4-FFF2-40B4-BE49-F238E27FC236}">
                <a16:creationId xmlns:a16="http://schemas.microsoft.com/office/drawing/2014/main" id="{4148C721-2582-4EC9-8A78-33F2969DB158}"/>
              </a:ext>
            </a:extLst>
          </p:cNvPr>
          <p:cNvSpPr txBox="1"/>
          <p:nvPr/>
        </p:nvSpPr>
        <p:spPr>
          <a:xfrm>
            <a:off x="1544200" y="1505396"/>
            <a:ext cx="4970583" cy="18004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Share data within the company</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Load balancing</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Data-as-a-service</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Hub and Spoke model</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Chargeback</a:t>
            </a:r>
          </a:p>
        </p:txBody>
      </p:sp>
      <p:sp>
        <p:nvSpPr>
          <p:cNvPr id="112" name="TextBox 111">
            <a:extLst>
              <a:ext uri="{FF2B5EF4-FFF2-40B4-BE49-F238E27FC236}">
                <a16:creationId xmlns:a16="http://schemas.microsoft.com/office/drawing/2014/main" id="{0A417C5E-558F-4224-9D14-30C5DD9CB34E}"/>
              </a:ext>
            </a:extLst>
          </p:cNvPr>
          <p:cNvSpPr txBox="1"/>
          <p:nvPr/>
        </p:nvSpPr>
        <p:spPr>
          <a:xfrm>
            <a:off x="1544200" y="4517780"/>
            <a:ext cx="3524065" cy="129266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a:ea typeface="+mn-ea"/>
                <a:cs typeface="Segoe UI Light" panose="020B0502040204020203" pitchFamily="34" charset="0"/>
              </a:rPr>
              <a:t>No Maintenance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In-Place Data Sharing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No data pipeline to maintain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Near real-time updates</a:t>
            </a:r>
          </a:p>
        </p:txBody>
      </p:sp>
      <p:grpSp>
        <p:nvGrpSpPr>
          <p:cNvPr id="9" name="Group 8">
            <a:extLst>
              <a:ext uri="{FF2B5EF4-FFF2-40B4-BE49-F238E27FC236}">
                <a16:creationId xmlns:a16="http://schemas.microsoft.com/office/drawing/2014/main" id="{F2B772B9-FC61-4EA6-8E02-798453C0C9E3}"/>
              </a:ext>
              <a:ext uri="{C183D7F6-B498-43B3-948B-1728B52AA6E4}">
                <adec:decorative xmlns:adec="http://schemas.microsoft.com/office/drawing/2017/decorative" val="1"/>
              </a:ext>
            </a:extLst>
          </p:cNvPr>
          <p:cNvGrpSpPr/>
          <p:nvPr/>
        </p:nvGrpSpPr>
        <p:grpSpPr>
          <a:xfrm>
            <a:off x="575511" y="4517780"/>
            <a:ext cx="682393" cy="686223"/>
            <a:chOff x="607629" y="4904093"/>
            <a:chExt cx="682393" cy="686223"/>
          </a:xfrm>
        </p:grpSpPr>
        <p:sp>
          <p:nvSpPr>
            <p:cNvPr id="20" name="Oval 19">
              <a:extLst>
                <a:ext uri="{FF2B5EF4-FFF2-40B4-BE49-F238E27FC236}">
                  <a16:creationId xmlns:a16="http://schemas.microsoft.com/office/drawing/2014/main" id="{1CBDF4FE-634D-4516-8BC2-CFE25E38158D}"/>
                </a:ext>
              </a:extLst>
            </p:cNvPr>
            <p:cNvSpPr/>
            <p:nvPr/>
          </p:nvSpPr>
          <p:spPr bwMode="auto">
            <a:xfrm>
              <a:off x="607629" y="490409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browser_3">
              <a:extLst>
                <a:ext uri="{FF2B5EF4-FFF2-40B4-BE49-F238E27FC236}">
                  <a16:creationId xmlns:a16="http://schemas.microsoft.com/office/drawing/2014/main" id="{CBEDAB3A-0512-48B9-BE52-60B10CD6358E}"/>
                </a:ext>
              </a:extLst>
            </p:cNvPr>
            <p:cNvSpPr>
              <a:spLocks noChangeAspect="1" noEditPoints="1"/>
            </p:cNvSpPr>
            <p:nvPr/>
          </p:nvSpPr>
          <p:spPr bwMode="auto">
            <a:xfrm>
              <a:off x="790569" y="5073174"/>
              <a:ext cx="316513" cy="30106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F62BF15E-9F45-405E-AA83-353C8080CBB6}"/>
              </a:ext>
              <a:ext uri="{C183D7F6-B498-43B3-948B-1728B52AA6E4}">
                <adec:decorative xmlns:adec="http://schemas.microsoft.com/office/drawing/2017/decorative" val="1"/>
              </a:ext>
            </a:extLst>
          </p:cNvPr>
          <p:cNvGrpSpPr/>
          <p:nvPr/>
        </p:nvGrpSpPr>
        <p:grpSpPr>
          <a:xfrm>
            <a:off x="607629" y="1456192"/>
            <a:ext cx="682393" cy="686223"/>
            <a:chOff x="607629" y="1456192"/>
            <a:chExt cx="682393" cy="686223"/>
          </a:xfrm>
        </p:grpSpPr>
        <p:sp>
          <p:nvSpPr>
            <p:cNvPr id="12" name="Oval 11">
              <a:extLst>
                <a:ext uri="{FF2B5EF4-FFF2-40B4-BE49-F238E27FC236}">
                  <a16:creationId xmlns:a16="http://schemas.microsoft.com/office/drawing/2014/main" id="{642C06C8-D1E6-49EB-8EB7-0EC5542CF788}"/>
                </a:ext>
              </a:extLst>
            </p:cNvPr>
            <p:cNvSpPr/>
            <p:nvPr/>
          </p:nvSpPr>
          <p:spPr bwMode="auto">
            <a:xfrm>
              <a:off x="607629" y="1456192"/>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arrow_16">
              <a:extLst>
                <a:ext uri="{FF2B5EF4-FFF2-40B4-BE49-F238E27FC236}">
                  <a16:creationId xmlns:a16="http://schemas.microsoft.com/office/drawing/2014/main" id="{C3088071-683C-48E7-A881-1185A00122E4}"/>
                </a:ext>
              </a:extLst>
            </p:cNvPr>
            <p:cNvSpPr>
              <a:spLocks noChangeAspect="1" noEditPoints="1"/>
            </p:cNvSpPr>
            <p:nvPr/>
          </p:nvSpPr>
          <p:spPr bwMode="auto">
            <a:xfrm>
              <a:off x="764996" y="1647619"/>
              <a:ext cx="367658" cy="27098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 name="Rectangle 2">
            <a:extLst>
              <a:ext uri="{FF2B5EF4-FFF2-40B4-BE49-F238E27FC236}">
                <a16:creationId xmlns:a16="http://schemas.microsoft.com/office/drawing/2014/main" id="{560DDC58-8C08-4525-BC60-9A45DD32054B}"/>
              </a:ext>
              <a:ext uri="{C183D7F6-B498-43B3-948B-1728B52AA6E4}">
                <adec:decorative xmlns:adec="http://schemas.microsoft.com/office/drawing/2017/decorative" val="1"/>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FDAFC38D-7E51-4D21-8517-7F83273C76EE}"/>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64" name="Rectangle 63" descr="Azure Blob Storage">
            <a:extLst>
              <a:ext uri="{FF2B5EF4-FFF2-40B4-BE49-F238E27FC236}">
                <a16:creationId xmlns:a16="http://schemas.microsoft.com/office/drawing/2014/main" id="{EA140560-BF4C-436D-A593-6C36ECC726A0}"/>
              </a:ext>
            </a:extLst>
          </p:cNvPr>
          <p:cNvSpPr/>
          <p:nvPr/>
        </p:nvSpPr>
        <p:spPr bwMode="auto">
          <a:xfrm>
            <a:off x="5530203" y="5910950"/>
            <a:ext cx="2146884" cy="3691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C104AF0E-CAB7-4C2F-AE76-0884FCB91EE8}"/>
              </a:ext>
            </a:extLst>
          </p:cNvPr>
          <p:cNvSpPr txBox="1"/>
          <p:nvPr/>
        </p:nvSpPr>
        <p:spPr>
          <a:xfrm>
            <a:off x="5530203" y="4071442"/>
            <a:ext cx="2144182" cy="309308"/>
          </a:xfrm>
          <a:prstGeom prst="rect">
            <a:avLst/>
          </a:prstGeom>
          <a:solidFill>
            <a:schemeClr val="tx2"/>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Leader</a:t>
            </a:r>
          </a:p>
        </p:txBody>
      </p:sp>
      <p:sp>
        <p:nvSpPr>
          <p:cNvPr id="69" name="TextBox 68">
            <a:extLst>
              <a:ext uri="{FF2B5EF4-FFF2-40B4-BE49-F238E27FC236}">
                <a16:creationId xmlns:a16="http://schemas.microsoft.com/office/drawing/2014/main" id="{ED8112A3-0D29-4236-A0CB-9648A65CA5AA}"/>
              </a:ext>
            </a:extLst>
          </p:cNvPr>
          <p:cNvSpPr txBox="1"/>
          <p:nvPr/>
        </p:nvSpPr>
        <p:spPr>
          <a:xfrm>
            <a:off x="5640656" y="2544245"/>
            <a:ext cx="731520" cy="731520"/>
          </a:xfrm>
          <a:prstGeom prst="ellipse">
            <a:avLst/>
          </a:prstGeom>
          <a:solidFill>
            <a:schemeClr val="tx2">
              <a:lumMod val="50000"/>
            </a:schemeClr>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Ingest</a:t>
            </a:r>
          </a:p>
        </p:txBody>
      </p:sp>
      <p:sp>
        <p:nvSpPr>
          <p:cNvPr id="70" name="TextBox 69">
            <a:extLst>
              <a:ext uri="{FF2B5EF4-FFF2-40B4-BE49-F238E27FC236}">
                <a16:creationId xmlns:a16="http://schemas.microsoft.com/office/drawing/2014/main" id="{AA52454A-1FBF-4960-9E05-5C832B358DA0}"/>
              </a:ext>
            </a:extLst>
          </p:cNvPr>
          <p:cNvSpPr txBox="1"/>
          <p:nvPr/>
        </p:nvSpPr>
        <p:spPr>
          <a:xfrm>
            <a:off x="6834081" y="2544245"/>
            <a:ext cx="731520" cy="731520"/>
          </a:xfrm>
          <a:prstGeom prst="ellipse">
            <a:avLst/>
          </a:prstGeom>
          <a:solidFill>
            <a:schemeClr val="tx2">
              <a:lumMod val="50000"/>
            </a:schemeClr>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Query</a:t>
            </a:r>
          </a:p>
        </p:txBody>
      </p:sp>
      <p:sp>
        <p:nvSpPr>
          <p:cNvPr id="75" name="TextBox 74">
            <a:extLst>
              <a:ext uri="{FF2B5EF4-FFF2-40B4-BE49-F238E27FC236}">
                <a16:creationId xmlns:a16="http://schemas.microsoft.com/office/drawing/2014/main" id="{C5E6031B-F6A5-4615-A140-5903A011C33B}"/>
              </a:ext>
            </a:extLst>
          </p:cNvPr>
          <p:cNvSpPr txBox="1"/>
          <p:nvPr/>
        </p:nvSpPr>
        <p:spPr>
          <a:xfrm>
            <a:off x="5650952" y="509840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DB1</a:t>
            </a:r>
          </a:p>
        </p:txBody>
      </p:sp>
      <p:sp>
        <p:nvSpPr>
          <p:cNvPr id="76" name="TextBox 75">
            <a:extLst>
              <a:ext uri="{FF2B5EF4-FFF2-40B4-BE49-F238E27FC236}">
                <a16:creationId xmlns:a16="http://schemas.microsoft.com/office/drawing/2014/main" id="{B0089A20-34D9-4661-88A8-BA72E8620C39}"/>
              </a:ext>
            </a:extLst>
          </p:cNvPr>
          <p:cNvSpPr txBox="1"/>
          <p:nvPr/>
        </p:nvSpPr>
        <p:spPr>
          <a:xfrm>
            <a:off x="6420852" y="509840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DB2</a:t>
            </a:r>
          </a:p>
        </p:txBody>
      </p:sp>
      <p:sp>
        <p:nvSpPr>
          <p:cNvPr id="77" name="TextBox 76">
            <a:extLst>
              <a:ext uri="{FF2B5EF4-FFF2-40B4-BE49-F238E27FC236}">
                <a16:creationId xmlns:a16="http://schemas.microsoft.com/office/drawing/2014/main" id="{DDAD98F8-758F-4768-9F2C-9E900DCA2F9F}"/>
              </a:ext>
            </a:extLst>
          </p:cNvPr>
          <p:cNvSpPr txBox="1"/>
          <p:nvPr/>
        </p:nvSpPr>
        <p:spPr>
          <a:xfrm>
            <a:off x="7093793" y="509840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DB3</a:t>
            </a:r>
          </a:p>
        </p:txBody>
      </p:sp>
      <p:cxnSp>
        <p:nvCxnSpPr>
          <p:cNvPr id="79" name="Connector: Elbow 78" descr="Symbolic link">
            <a:extLst>
              <a:ext uri="{FF2B5EF4-FFF2-40B4-BE49-F238E27FC236}">
                <a16:creationId xmlns:a16="http://schemas.microsoft.com/office/drawing/2014/main" id="{F5F41B1E-C975-4B26-A685-EEFED5A66911}"/>
              </a:ext>
            </a:extLst>
          </p:cNvPr>
          <p:cNvCxnSpPr>
            <a:cxnSpLocks/>
            <a:stCxn id="64" idx="3"/>
          </p:cNvCxnSpPr>
          <p:nvPr/>
        </p:nvCxnSpPr>
        <p:spPr>
          <a:xfrm flipV="1">
            <a:off x="7677087" y="4939081"/>
            <a:ext cx="1495743" cy="1156437"/>
          </a:xfrm>
          <a:prstGeom prst="bentConnector3">
            <a:avLst/>
          </a:prstGeom>
          <a:noFill/>
          <a:ln w="41275" cap="flat" cmpd="sng" algn="ctr">
            <a:solidFill>
              <a:schemeClr val="accent1"/>
            </a:solidFill>
            <a:prstDash val="dash"/>
            <a:headEnd type="none"/>
            <a:tailEnd type="triangle"/>
          </a:ln>
          <a:effectLst/>
        </p:spPr>
      </p:cxnSp>
      <p:sp>
        <p:nvSpPr>
          <p:cNvPr id="89" name="TextBox 88">
            <a:extLst>
              <a:ext uri="{FF2B5EF4-FFF2-40B4-BE49-F238E27FC236}">
                <a16:creationId xmlns:a16="http://schemas.microsoft.com/office/drawing/2014/main" id="{878800FE-9668-4991-85BC-44E1BBD018D9}"/>
              </a:ext>
            </a:extLst>
          </p:cNvPr>
          <p:cNvSpPr txBox="1"/>
          <p:nvPr/>
        </p:nvSpPr>
        <p:spPr>
          <a:xfrm>
            <a:off x="12068571" y="3983700"/>
            <a:ext cx="2490620" cy="441964"/>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Follower</a:t>
            </a:r>
          </a:p>
        </p:txBody>
      </p:sp>
      <p:sp>
        <p:nvSpPr>
          <p:cNvPr id="95" name="TextBox 94">
            <a:extLst>
              <a:ext uri="{FF2B5EF4-FFF2-40B4-BE49-F238E27FC236}">
                <a16:creationId xmlns:a16="http://schemas.microsoft.com/office/drawing/2014/main" id="{8E4DBAFC-E67E-44D6-B3DC-C0296D5F7122}"/>
              </a:ext>
            </a:extLst>
          </p:cNvPr>
          <p:cNvSpPr txBox="1"/>
          <p:nvPr/>
        </p:nvSpPr>
        <p:spPr>
          <a:xfrm>
            <a:off x="7960057" y="4470178"/>
            <a:ext cx="1183367" cy="44781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Symbolic link</a:t>
            </a:r>
          </a:p>
        </p:txBody>
      </p:sp>
      <p:sp>
        <p:nvSpPr>
          <p:cNvPr id="97" name="Rectangle 96">
            <a:extLst>
              <a:ext uri="{FF2B5EF4-FFF2-40B4-BE49-F238E27FC236}">
                <a16:creationId xmlns:a16="http://schemas.microsoft.com/office/drawing/2014/main" id="{AE3F90AF-4C84-417E-944E-6272D4D66A5F}"/>
              </a:ext>
            </a:extLst>
          </p:cNvPr>
          <p:cNvSpPr/>
          <p:nvPr/>
        </p:nvSpPr>
        <p:spPr>
          <a:xfrm>
            <a:off x="5835706" y="5966252"/>
            <a:ext cx="1479700" cy="258532"/>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Blob Storage</a:t>
            </a:r>
          </a:p>
        </p:txBody>
      </p:sp>
      <p:sp>
        <p:nvSpPr>
          <p:cNvPr id="100" name="TextBox 99">
            <a:extLst>
              <a:ext uri="{FF2B5EF4-FFF2-40B4-BE49-F238E27FC236}">
                <a16:creationId xmlns:a16="http://schemas.microsoft.com/office/drawing/2014/main" id="{A6706266-949D-4BD3-B2B4-66B50F981E29}"/>
              </a:ext>
            </a:extLst>
          </p:cNvPr>
          <p:cNvSpPr txBox="1"/>
          <p:nvPr/>
        </p:nvSpPr>
        <p:spPr>
          <a:xfrm>
            <a:off x="5685718" y="5583257"/>
            <a:ext cx="1001402"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Compute</a:t>
            </a:r>
          </a:p>
        </p:txBody>
      </p:sp>
      <p:pic>
        <p:nvPicPr>
          <p:cNvPr id="15" name="Picture 14" descr="ADX Compute">
            <a:extLst>
              <a:ext uri="{FF2B5EF4-FFF2-40B4-BE49-F238E27FC236}">
                <a16:creationId xmlns:a16="http://schemas.microsoft.com/office/drawing/2014/main" id="{F5D0081E-9491-4198-9B28-6B5CBC556F3D}"/>
              </a:ext>
            </a:extLst>
          </p:cNvPr>
          <p:cNvPicPr>
            <a:picLocks noChangeAspect="1"/>
          </p:cNvPicPr>
          <p:nvPr/>
        </p:nvPicPr>
        <p:blipFill>
          <a:blip r:embed="rId3"/>
          <a:stretch>
            <a:fillRect/>
          </a:stretch>
        </p:blipFill>
        <p:spPr>
          <a:xfrm>
            <a:off x="7171788" y="5456417"/>
            <a:ext cx="287235" cy="287235"/>
          </a:xfrm>
          <a:prstGeom prst="rect">
            <a:avLst/>
          </a:prstGeom>
        </p:spPr>
      </p:pic>
      <p:pic>
        <p:nvPicPr>
          <p:cNvPr id="8" name="Graphic 7" descr="DB1 R/W">
            <a:extLst>
              <a:ext uri="{FF2B5EF4-FFF2-40B4-BE49-F238E27FC236}">
                <a16:creationId xmlns:a16="http://schemas.microsoft.com/office/drawing/2014/main" id="{3E0E762E-6A19-4BA2-9703-441DBC3EDC2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13761" y="4453427"/>
            <a:ext cx="385236" cy="573920"/>
          </a:xfrm>
          <a:prstGeom prst="rect">
            <a:avLst/>
          </a:prstGeom>
        </p:spPr>
      </p:pic>
      <p:pic>
        <p:nvPicPr>
          <p:cNvPr id="61" name="Graphic 60" descr="DB2 R/W">
            <a:extLst>
              <a:ext uri="{FF2B5EF4-FFF2-40B4-BE49-F238E27FC236}">
                <a16:creationId xmlns:a16="http://schemas.microsoft.com/office/drawing/2014/main" id="{69C0E3FF-96EC-4C9F-A6F2-60798ABC859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56508" y="4453427"/>
            <a:ext cx="385236" cy="573920"/>
          </a:xfrm>
          <a:prstGeom prst="rect">
            <a:avLst/>
          </a:prstGeom>
        </p:spPr>
      </p:pic>
      <p:pic>
        <p:nvPicPr>
          <p:cNvPr id="62" name="Graphic 61" descr="DB3 R/W">
            <a:extLst>
              <a:ext uri="{FF2B5EF4-FFF2-40B4-BE49-F238E27FC236}">
                <a16:creationId xmlns:a16="http://schemas.microsoft.com/office/drawing/2014/main" id="{FDA9637B-B097-4A92-AF61-9326525F84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119637" y="4453427"/>
            <a:ext cx="385236" cy="573920"/>
          </a:xfrm>
          <a:prstGeom prst="rect">
            <a:avLst/>
          </a:prstGeom>
        </p:spPr>
      </p:pic>
      <p:sp>
        <p:nvSpPr>
          <p:cNvPr id="83" name="TextBox 82">
            <a:extLst>
              <a:ext uri="{FF2B5EF4-FFF2-40B4-BE49-F238E27FC236}">
                <a16:creationId xmlns:a16="http://schemas.microsoft.com/office/drawing/2014/main" id="{D2DCD285-C106-4C43-B344-3191EF01ABD8}"/>
              </a:ext>
            </a:extLst>
          </p:cNvPr>
          <p:cNvSpPr txBox="1"/>
          <p:nvPr/>
        </p:nvSpPr>
        <p:spPr>
          <a:xfrm>
            <a:off x="5722184" y="4751377"/>
            <a:ext cx="388126" cy="149208"/>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R/W</a:t>
            </a:r>
          </a:p>
        </p:txBody>
      </p:sp>
      <p:sp>
        <p:nvSpPr>
          <p:cNvPr id="84" name="TextBox 83">
            <a:extLst>
              <a:ext uri="{FF2B5EF4-FFF2-40B4-BE49-F238E27FC236}">
                <a16:creationId xmlns:a16="http://schemas.microsoft.com/office/drawing/2014/main" id="{9E275B10-AB8A-4320-98F1-4B640048389C}"/>
              </a:ext>
            </a:extLst>
          </p:cNvPr>
          <p:cNvSpPr txBox="1"/>
          <p:nvPr/>
        </p:nvSpPr>
        <p:spPr>
          <a:xfrm>
            <a:off x="6456508" y="4751377"/>
            <a:ext cx="388126" cy="149208"/>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R/W</a:t>
            </a:r>
          </a:p>
        </p:txBody>
      </p:sp>
      <p:sp>
        <p:nvSpPr>
          <p:cNvPr id="85" name="TextBox 84">
            <a:extLst>
              <a:ext uri="{FF2B5EF4-FFF2-40B4-BE49-F238E27FC236}">
                <a16:creationId xmlns:a16="http://schemas.microsoft.com/office/drawing/2014/main" id="{079B290A-4D08-41BA-83F5-1D7002368CA0}"/>
              </a:ext>
            </a:extLst>
          </p:cNvPr>
          <p:cNvSpPr txBox="1"/>
          <p:nvPr/>
        </p:nvSpPr>
        <p:spPr>
          <a:xfrm>
            <a:off x="7140316" y="4751377"/>
            <a:ext cx="388126" cy="149208"/>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R/W</a:t>
            </a:r>
          </a:p>
        </p:txBody>
      </p:sp>
      <p:grpSp>
        <p:nvGrpSpPr>
          <p:cNvPr id="18" name="Group 17" descr="Ingest to Leader">
            <a:extLst>
              <a:ext uri="{FF2B5EF4-FFF2-40B4-BE49-F238E27FC236}">
                <a16:creationId xmlns:a16="http://schemas.microsoft.com/office/drawing/2014/main" id="{70476396-7801-4572-A621-4C977F05042B}"/>
              </a:ext>
            </a:extLst>
          </p:cNvPr>
          <p:cNvGrpSpPr/>
          <p:nvPr/>
        </p:nvGrpSpPr>
        <p:grpSpPr>
          <a:xfrm rot="5400000">
            <a:off x="5770178" y="3487265"/>
            <a:ext cx="488655" cy="406703"/>
            <a:chOff x="8669479" y="2466404"/>
            <a:chExt cx="716300" cy="596170"/>
          </a:xfrm>
        </p:grpSpPr>
        <p:sp>
          <p:nvSpPr>
            <p:cNvPr id="13" name="Oval 12">
              <a:extLst>
                <a:ext uri="{FF2B5EF4-FFF2-40B4-BE49-F238E27FC236}">
                  <a16:creationId xmlns:a16="http://schemas.microsoft.com/office/drawing/2014/main" id="{18BDF33D-3123-4F52-B482-63852EA01EE1}"/>
                </a:ext>
              </a:extLst>
            </p:cNvPr>
            <p:cNvSpPr/>
            <p:nvPr/>
          </p:nvSpPr>
          <p:spPr bwMode="auto">
            <a:xfrm>
              <a:off x="8669479" y="246640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6" name="arrow_16">
              <a:extLst>
                <a:ext uri="{FF2B5EF4-FFF2-40B4-BE49-F238E27FC236}">
                  <a16:creationId xmlns:a16="http://schemas.microsoft.com/office/drawing/2014/main" id="{0BD0CB27-5D88-4815-8FCB-82ED30FF57B3}"/>
                </a:ext>
              </a:extLst>
            </p:cNvPr>
            <p:cNvSpPr>
              <a:spLocks noChangeAspect="1" noEditPoints="1"/>
            </p:cNvSpPr>
            <p:nvPr/>
          </p:nvSpPr>
          <p:spPr bwMode="auto">
            <a:xfrm>
              <a:off x="8954671" y="2604211"/>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4" name="Group 93" descr="Query Leader">
            <a:extLst>
              <a:ext uri="{FF2B5EF4-FFF2-40B4-BE49-F238E27FC236}">
                <a16:creationId xmlns:a16="http://schemas.microsoft.com/office/drawing/2014/main" id="{E655BE40-44E1-44AD-884A-3AFF3D190125}"/>
              </a:ext>
            </a:extLst>
          </p:cNvPr>
          <p:cNvGrpSpPr/>
          <p:nvPr/>
        </p:nvGrpSpPr>
        <p:grpSpPr>
          <a:xfrm rot="16200000">
            <a:off x="6958913" y="3487265"/>
            <a:ext cx="488655" cy="406703"/>
            <a:chOff x="8669479" y="2466404"/>
            <a:chExt cx="716300" cy="596170"/>
          </a:xfrm>
        </p:grpSpPr>
        <p:sp>
          <p:nvSpPr>
            <p:cNvPr id="96" name="Oval 95">
              <a:extLst>
                <a:ext uri="{FF2B5EF4-FFF2-40B4-BE49-F238E27FC236}">
                  <a16:creationId xmlns:a16="http://schemas.microsoft.com/office/drawing/2014/main" id="{BEC12F85-2120-468C-ADC3-64A8D1FAFBA7}"/>
                </a:ext>
              </a:extLst>
            </p:cNvPr>
            <p:cNvSpPr/>
            <p:nvPr/>
          </p:nvSpPr>
          <p:spPr bwMode="auto">
            <a:xfrm>
              <a:off x="8669479" y="246640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02" name="arrow_16">
              <a:extLst>
                <a:ext uri="{FF2B5EF4-FFF2-40B4-BE49-F238E27FC236}">
                  <a16:creationId xmlns:a16="http://schemas.microsoft.com/office/drawing/2014/main" id="{C513E8B5-BB2F-4FE2-927C-0DBD838CB1FB}"/>
                </a:ext>
              </a:extLst>
            </p:cNvPr>
            <p:cNvSpPr>
              <a:spLocks noChangeAspect="1" noEditPoints="1"/>
            </p:cNvSpPr>
            <p:nvPr/>
          </p:nvSpPr>
          <p:spPr bwMode="auto">
            <a:xfrm>
              <a:off x="8954671" y="2604211"/>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03" name="Rectangle 102" descr="Follower">
            <a:extLst>
              <a:ext uri="{FF2B5EF4-FFF2-40B4-BE49-F238E27FC236}">
                <a16:creationId xmlns:a16="http://schemas.microsoft.com/office/drawing/2014/main" id="{817A7914-882D-4F37-86D2-BB481BAD0644}"/>
              </a:ext>
            </a:extLst>
          </p:cNvPr>
          <p:cNvSpPr/>
          <p:nvPr/>
        </p:nvSpPr>
        <p:spPr bwMode="auto">
          <a:xfrm>
            <a:off x="9292070" y="4053926"/>
            <a:ext cx="2144182" cy="1761329"/>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04" name="Rectangle 103" descr="Azure Blob Storage">
            <a:extLst>
              <a:ext uri="{FF2B5EF4-FFF2-40B4-BE49-F238E27FC236}">
                <a16:creationId xmlns:a16="http://schemas.microsoft.com/office/drawing/2014/main" id="{40E77D44-F615-48DC-B00A-9A7A6861CDAB}"/>
              </a:ext>
            </a:extLst>
          </p:cNvPr>
          <p:cNvSpPr/>
          <p:nvPr/>
        </p:nvSpPr>
        <p:spPr bwMode="auto">
          <a:xfrm>
            <a:off x="9289367" y="5900140"/>
            <a:ext cx="2146884" cy="3691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E5528645-73F6-4A46-A513-0CB39DA74A2A}"/>
              </a:ext>
            </a:extLst>
          </p:cNvPr>
          <p:cNvSpPr txBox="1"/>
          <p:nvPr/>
        </p:nvSpPr>
        <p:spPr>
          <a:xfrm>
            <a:off x="9289367" y="4060632"/>
            <a:ext cx="2144182" cy="309308"/>
          </a:xfrm>
          <a:prstGeom prst="rect">
            <a:avLst/>
          </a:prstGeom>
          <a:solidFill>
            <a:schemeClr val="tx2">
              <a:lumMod val="50000"/>
            </a:schemeClr>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Follower</a:t>
            </a:r>
          </a:p>
        </p:txBody>
      </p:sp>
      <p:sp>
        <p:nvSpPr>
          <p:cNvPr id="107" name="TextBox 106">
            <a:extLst>
              <a:ext uri="{FF2B5EF4-FFF2-40B4-BE49-F238E27FC236}">
                <a16:creationId xmlns:a16="http://schemas.microsoft.com/office/drawing/2014/main" id="{09701B68-EEED-48A2-A3CC-DEC2C9D912E2}"/>
              </a:ext>
            </a:extLst>
          </p:cNvPr>
          <p:cNvSpPr txBox="1"/>
          <p:nvPr/>
        </p:nvSpPr>
        <p:spPr>
          <a:xfrm>
            <a:off x="9607717" y="508759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DB3</a:t>
            </a:r>
          </a:p>
        </p:txBody>
      </p:sp>
      <p:sp>
        <p:nvSpPr>
          <p:cNvPr id="108" name="TextBox 107">
            <a:extLst>
              <a:ext uri="{FF2B5EF4-FFF2-40B4-BE49-F238E27FC236}">
                <a16:creationId xmlns:a16="http://schemas.microsoft.com/office/drawing/2014/main" id="{C9CB4FCD-2BE9-4D6F-BDC7-E651ADEE615B}"/>
              </a:ext>
            </a:extLst>
          </p:cNvPr>
          <p:cNvSpPr txBox="1"/>
          <p:nvPr/>
        </p:nvSpPr>
        <p:spPr>
          <a:xfrm>
            <a:off x="10852957" y="5087597"/>
            <a:ext cx="471808" cy="21704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latin typeface="Segoe UI"/>
                <a:ea typeface="+mn-ea"/>
                <a:cs typeface="+mn-cs"/>
              </a:rPr>
              <a:t>DB4</a:t>
            </a:r>
          </a:p>
        </p:txBody>
      </p:sp>
      <p:sp>
        <p:nvSpPr>
          <p:cNvPr id="109" name="Rectangle 108">
            <a:extLst>
              <a:ext uri="{FF2B5EF4-FFF2-40B4-BE49-F238E27FC236}">
                <a16:creationId xmlns:a16="http://schemas.microsoft.com/office/drawing/2014/main" id="{7C373092-03F8-48B3-B741-8F805C49A071}"/>
              </a:ext>
            </a:extLst>
          </p:cNvPr>
          <p:cNvSpPr/>
          <p:nvPr/>
        </p:nvSpPr>
        <p:spPr>
          <a:xfrm>
            <a:off x="9594870" y="5955442"/>
            <a:ext cx="1479700" cy="258532"/>
          </a:xfrm>
          <a:prstGeom prst="rect">
            <a:avLst/>
          </a:prstGeom>
        </p:spPr>
        <p:txBody>
          <a:bodyPr wrap="non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Blob Storage</a:t>
            </a:r>
          </a:p>
        </p:txBody>
      </p:sp>
      <p:sp>
        <p:nvSpPr>
          <p:cNvPr id="111" name="TextBox 110">
            <a:extLst>
              <a:ext uri="{FF2B5EF4-FFF2-40B4-BE49-F238E27FC236}">
                <a16:creationId xmlns:a16="http://schemas.microsoft.com/office/drawing/2014/main" id="{EFC73513-22C2-430D-9FCA-A7F6C333296C}"/>
              </a:ext>
            </a:extLst>
          </p:cNvPr>
          <p:cNvSpPr txBox="1"/>
          <p:nvPr/>
        </p:nvSpPr>
        <p:spPr>
          <a:xfrm>
            <a:off x="9444882" y="5572447"/>
            <a:ext cx="1001402"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Compute</a:t>
            </a:r>
          </a:p>
        </p:txBody>
      </p:sp>
      <p:pic>
        <p:nvPicPr>
          <p:cNvPr id="113" name="Picture 112" descr="ADX Compute">
            <a:extLst>
              <a:ext uri="{FF2B5EF4-FFF2-40B4-BE49-F238E27FC236}">
                <a16:creationId xmlns:a16="http://schemas.microsoft.com/office/drawing/2014/main" id="{8BE16366-841F-4CBE-9FBF-402EDA22B886}"/>
              </a:ext>
            </a:extLst>
          </p:cNvPr>
          <p:cNvPicPr>
            <a:picLocks noChangeAspect="1"/>
          </p:cNvPicPr>
          <p:nvPr/>
        </p:nvPicPr>
        <p:blipFill>
          <a:blip r:embed="rId3"/>
          <a:stretch>
            <a:fillRect/>
          </a:stretch>
        </p:blipFill>
        <p:spPr>
          <a:xfrm>
            <a:off x="10930952" y="5445607"/>
            <a:ext cx="287235" cy="287235"/>
          </a:xfrm>
          <a:prstGeom prst="rect">
            <a:avLst/>
          </a:prstGeom>
        </p:spPr>
      </p:pic>
      <p:pic>
        <p:nvPicPr>
          <p:cNvPr id="116" name="Graphic 115" descr="DB4 R/W">
            <a:extLst>
              <a:ext uri="{FF2B5EF4-FFF2-40B4-BE49-F238E27FC236}">
                <a16:creationId xmlns:a16="http://schemas.microsoft.com/office/drawing/2014/main" id="{314EF023-703F-44D8-BC77-C400D311B19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878801" y="4442617"/>
            <a:ext cx="385236" cy="573920"/>
          </a:xfrm>
          <a:prstGeom prst="rect">
            <a:avLst/>
          </a:prstGeom>
        </p:spPr>
      </p:pic>
      <p:sp>
        <p:nvSpPr>
          <p:cNvPr id="119" name="TextBox 118">
            <a:extLst>
              <a:ext uri="{FF2B5EF4-FFF2-40B4-BE49-F238E27FC236}">
                <a16:creationId xmlns:a16="http://schemas.microsoft.com/office/drawing/2014/main" id="{56A0B2C0-070C-406A-82DA-3035AA523871}"/>
              </a:ext>
            </a:extLst>
          </p:cNvPr>
          <p:cNvSpPr txBox="1"/>
          <p:nvPr/>
        </p:nvSpPr>
        <p:spPr>
          <a:xfrm>
            <a:off x="10899480" y="4740567"/>
            <a:ext cx="388126" cy="149208"/>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solidFill>
                  <a:srgbClr val="FFFFFF"/>
                </a:solidFill>
                <a:effectLst/>
                <a:uLnTx/>
                <a:uFillTx/>
                <a:latin typeface="Segoe UI"/>
                <a:ea typeface="+mn-ea"/>
                <a:cs typeface="+mn-cs"/>
              </a:rPr>
              <a:t>R/W</a:t>
            </a:r>
          </a:p>
        </p:txBody>
      </p:sp>
      <p:sp>
        <p:nvSpPr>
          <p:cNvPr id="123" name="TextBox 122">
            <a:extLst>
              <a:ext uri="{FF2B5EF4-FFF2-40B4-BE49-F238E27FC236}">
                <a16:creationId xmlns:a16="http://schemas.microsoft.com/office/drawing/2014/main" id="{9E8DFD06-6E4C-40B5-AF55-A51B3C843C51}"/>
              </a:ext>
            </a:extLst>
          </p:cNvPr>
          <p:cNvSpPr txBox="1"/>
          <p:nvPr/>
        </p:nvSpPr>
        <p:spPr>
          <a:xfrm>
            <a:off x="9995698" y="2544245"/>
            <a:ext cx="731520" cy="731520"/>
          </a:xfrm>
          <a:prstGeom prst="ellipse">
            <a:avLst/>
          </a:prstGeom>
          <a:solidFill>
            <a:schemeClr val="tx2">
              <a:lumMod val="50000"/>
            </a:schemeClr>
          </a:solidFill>
        </p:spPr>
        <p:txBody>
          <a:bodyPr wrap="square" lIns="0" tIns="0" rIns="0" bIns="0" rtlCol="0" anchor="ctr" anchorCtr="0">
            <a:no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Query</a:t>
            </a:r>
          </a:p>
        </p:txBody>
      </p:sp>
      <p:grpSp>
        <p:nvGrpSpPr>
          <p:cNvPr id="124" name="Group 123" descr="Query Follower">
            <a:extLst>
              <a:ext uri="{FF2B5EF4-FFF2-40B4-BE49-F238E27FC236}">
                <a16:creationId xmlns:a16="http://schemas.microsoft.com/office/drawing/2014/main" id="{F40967EC-2282-4840-B2DE-14FC14642FF1}"/>
              </a:ext>
            </a:extLst>
          </p:cNvPr>
          <p:cNvGrpSpPr/>
          <p:nvPr/>
        </p:nvGrpSpPr>
        <p:grpSpPr>
          <a:xfrm rot="16200000">
            <a:off x="10117131" y="3487265"/>
            <a:ext cx="488655" cy="406703"/>
            <a:chOff x="8669479" y="2466404"/>
            <a:chExt cx="716300" cy="596170"/>
          </a:xfrm>
        </p:grpSpPr>
        <p:sp>
          <p:nvSpPr>
            <p:cNvPr id="125" name="Oval 124">
              <a:extLst>
                <a:ext uri="{FF2B5EF4-FFF2-40B4-BE49-F238E27FC236}">
                  <a16:creationId xmlns:a16="http://schemas.microsoft.com/office/drawing/2014/main" id="{FE616F49-F7A4-4835-B7B7-E0F26E353E2A}"/>
                </a:ext>
              </a:extLst>
            </p:cNvPr>
            <p:cNvSpPr/>
            <p:nvPr/>
          </p:nvSpPr>
          <p:spPr bwMode="auto">
            <a:xfrm>
              <a:off x="8669479" y="246640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26" name="arrow_16">
              <a:extLst>
                <a:ext uri="{FF2B5EF4-FFF2-40B4-BE49-F238E27FC236}">
                  <a16:creationId xmlns:a16="http://schemas.microsoft.com/office/drawing/2014/main" id="{B7AB8C05-8400-43C9-85DA-578F132E52D2}"/>
                </a:ext>
              </a:extLst>
            </p:cNvPr>
            <p:cNvSpPr>
              <a:spLocks noChangeAspect="1" noEditPoints="1"/>
            </p:cNvSpPr>
            <p:nvPr/>
          </p:nvSpPr>
          <p:spPr bwMode="auto">
            <a:xfrm>
              <a:off x="8954671" y="2604211"/>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8" name="TextBox 127">
            <a:extLst>
              <a:ext uri="{FF2B5EF4-FFF2-40B4-BE49-F238E27FC236}">
                <a16:creationId xmlns:a16="http://schemas.microsoft.com/office/drawing/2014/main" id="{6F44C9CF-B0D3-4DB8-B73C-2ABB06FFD1C5}"/>
              </a:ext>
            </a:extLst>
          </p:cNvPr>
          <p:cNvSpPr txBox="1"/>
          <p:nvPr/>
        </p:nvSpPr>
        <p:spPr>
          <a:xfrm>
            <a:off x="9705266" y="4631187"/>
            <a:ext cx="304117" cy="455814"/>
          </a:xfrm>
          <a:prstGeom prst="rect">
            <a:avLst/>
          </a:prstGeom>
          <a:noFill/>
        </p:spPr>
        <p:txBody>
          <a:bodyPr wrap="square" lIns="179259" tIns="143407" rIns="179259" bIns="143407" rtlCol="0">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mn-ea"/>
                <a:cs typeface="+mn-cs"/>
              </a:rPr>
              <a:t>R</a:t>
            </a:r>
          </a:p>
        </p:txBody>
      </p:sp>
      <p:pic>
        <p:nvPicPr>
          <p:cNvPr id="129" name="Graphic 128" descr="DB3 Read-only">
            <a:extLst>
              <a:ext uri="{FF2B5EF4-FFF2-40B4-BE49-F238E27FC236}">
                <a16:creationId xmlns:a16="http://schemas.microsoft.com/office/drawing/2014/main" id="{6F1A5CC9-8A21-45B6-B670-F353B13695C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534418" y="4432744"/>
            <a:ext cx="595607" cy="595607"/>
          </a:xfrm>
          <a:prstGeom prst="rect">
            <a:avLst/>
          </a:prstGeom>
        </p:spPr>
      </p:pic>
      <p:pic>
        <p:nvPicPr>
          <p:cNvPr id="14" name="Picture 13" descr="ADX logo">
            <a:extLst>
              <a:ext uri="{FF2B5EF4-FFF2-40B4-BE49-F238E27FC236}">
                <a16:creationId xmlns:a16="http://schemas.microsoft.com/office/drawing/2014/main" id="{100BA95D-2C5F-494C-A39C-B869E5FF7D5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834688" y="625527"/>
            <a:ext cx="870256" cy="456884"/>
          </a:xfrm>
          <a:prstGeom prst="rect">
            <a:avLst/>
          </a:prstGeom>
        </p:spPr>
      </p:pic>
    </p:spTree>
    <p:extLst>
      <p:ext uri="{BB962C8B-B14F-4D97-AF65-F5344CB8AC3E}">
        <p14:creationId xmlns:p14="http://schemas.microsoft.com/office/powerpoint/2010/main" val="1185244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FE71-9E28-05C0-4BEB-7A3CB590A45E}"/>
              </a:ext>
            </a:extLst>
          </p:cNvPr>
          <p:cNvSpPr>
            <a:spLocks noGrp="1"/>
          </p:cNvSpPr>
          <p:nvPr>
            <p:ph type="title"/>
          </p:nvPr>
        </p:nvSpPr>
        <p:spPr>
          <a:xfrm>
            <a:off x="588263" y="585788"/>
            <a:ext cx="3182027" cy="5683250"/>
          </a:xfrm>
        </p:spPr>
        <p:txBody>
          <a:bodyPr wrap="square" anchor="ctr">
            <a:normAutofit/>
          </a:bodyPr>
          <a:lstStyle/>
          <a:p>
            <a:r>
              <a:rPr lang="en-CA" dirty="0"/>
              <a:t>Formula 1</a:t>
            </a:r>
          </a:p>
        </p:txBody>
      </p:sp>
      <p:sp>
        <p:nvSpPr>
          <p:cNvPr id="3" name="Content Placeholder 2">
            <a:extLst>
              <a:ext uri="{FF2B5EF4-FFF2-40B4-BE49-F238E27FC236}">
                <a16:creationId xmlns:a16="http://schemas.microsoft.com/office/drawing/2014/main" id="{E8496112-9A83-FA50-A31D-3D14C27E2338}"/>
              </a:ext>
            </a:extLst>
          </p:cNvPr>
          <p:cNvSpPr>
            <a:spLocks noGrp="1"/>
          </p:cNvSpPr>
          <p:nvPr>
            <p:ph type="body" sz="quarter" idx="11"/>
          </p:nvPr>
        </p:nvSpPr>
        <p:spPr>
          <a:xfrm>
            <a:off x="4941888" y="585788"/>
            <a:ext cx="6667500" cy="5683249"/>
          </a:xfrm>
        </p:spPr>
        <p:txBody>
          <a:bodyPr wrap="square" anchor="ctr">
            <a:normAutofit/>
          </a:bodyPr>
          <a:lstStyle/>
          <a:p>
            <a:r>
              <a:rPr lang="en-CA" b="1" dirty="0"/>
              <a:t>Highly data-driven</a:t>
            </a:r>
            <a:r>
              <a:rPr lang="en-CA" dirty="0"/>
              <a:t>: Extremely competitive, where a tenth of a second makes a difference.</a:t>
            </a:r>
          </a:p>
          <a:p>
            <a:r>
              <a:rPr lang="en-CA" b="1" dirty="0"/>
              <a:t>Advanced tools</a:t>
            </a:r>
            <a:r>
              <a:rPr lang="en-CA" dirty="0"/>
              <a:t>: Analytics and machine learning to analyze thousands of data points per second, to find that advantage.</a:t>
            </a:r>
          </a:p>
          <a:p>
            <a:r>
              <a:rPr lang="en-CA" b="1" dirty="0"/>
              <a:t>Telemetry data</a:t>
            </a:r>
            <a:r>
              <a:rPr lang="en-CA" dirty="0"/>
              <a:t>: Each F1 car has 300 sensors, generating 1.1 million data points per second, transmitted to the pits.</a:t>
            </a:r>
          </a:p>
          <a:p>
            <a:r>
              <a:rPr lang="en-CA" b="1" dirty="0"/>
              <a:t>Data volume</a:t>
            </a:r>
            <a:r>
              <a:rPr lang="en-CA" dirty="0"/>
              <a:t>: With 20 cars on the circuit, approximately 160 terabytes of data is generated every race weekend.</a:t>
            </a:r>
          </a:p>
        </p:txBody>
      </p:sp>
    </p:spTree>
    <p:extLst>
      <p:ext uri="{BB962C8B-B14F-4D97-AF65-F5344CB8AC3E}">
        <p14:creationId xmlns:p14="http://schemas.microsoft.com/office/powerpoint/2010/main" val="1398759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5A3A6-1784-6F0D-2627-019409B9CE6C}"/>
              </a:ext>
            </a:extLst>
          </p:cNvPr>
          <p:cNvSpPr>
            <a:spLocks noGrp="1"/>
          </p:cNvSpPr>
          <p:nvPr>
            <p:ph type="title"/>
          </p:nvPr>
        </p:nvSpPr>
        <p:spPr>
          <a:xfrm>
            <a:off x="588263" y="457200"/>
            <a:ext cx="11018520" cy="553998"/>
          </a:xfrm>
        </p:spPr>
        <p:txBody>
          <a:bodyPr wrap="square" anchor="t">
            <a:normAutofit/>
          </a:bodyPr>
          <a:lstStyle/>
          <a:p>
            <a:r>
              <a:rPr lang="en-CA" dirty="0"/>
              <a:t>Formula 1 – </a:t>
            </a:r>
            <a:r>
              <a:rPr lang="en-US" dirty="0"/>
              <a:t>Key uses of telemetry data</a:t>
            </a:r>
            <a:endParaRPr lang="en-CA" dirty="0"/>
          </a:p>
        </p:txBody>
      </p:sp>
      <p:graphicFrame>
        <p:nvGraphicFramePr>
          <p:cNvPr id="5" name="Content Placeholder 2">
            <a:extLst>
              <a:ext uri="{FF2B5EF4-FFF2-40B4-BE49-F238E27FC236}">
                <a16:creationId xmlns:a16="http://schemas.microsoft.com/office/drawing/2014/main" id="{80D56C33-9F01-FB0F-EA32-754D52273995}"/>
              </a:ext>
            </a:extLst>
          </p:cNvPr>
          <p:cNvGraphicFramePr>
            <a:graphicFrameLocks noGrp="1"/>
          </p:cNvGraphicFramePr>
          <p:nvPr>
            <p:ph sz="quarter" idx="10"/>
            <p:extLst>
              <p:ext uri="{D42A27DB-BD31-4B8C-83A1-F6EECF244321}">
                <p14:modId xmlns:p14="http://schemas.microsoft.com/office/powerpoint/2010/main" val="1055720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83665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03BE-54E2-964E-1FBB-92A2E772FE66}"/>
              </a:ext>
            </a:extLst>
          </p:cNvPr>
          <p:cNvSpPr>
            <a:spLocks noGrp="1"/>
          </p:cNvSpPr>
          <p:nvPr>
            <p:ph type="title"/>
          </p:nvPr>
        </p:nvSpPr>
        <p:spPr/>
        <p:txBody>
          <a:bodyPr/>
          <a:lstStyle/>
          <a:p>
            <a:r>
              <a:rPr lang="en-CA" dirty="0"/>
              <a:t>What is the Medallion Architecture?</a:t>
            </a:r>
          </a:p>
        </p:txBody>
      </p:sp>
      <p:sp>
        <p:nvSpPr>
          <p:cNvPr id="3" name="Content Placeholder 2">
            <a:extLst>
              <a:ext uri="{FF2B5EF4-FFF2-40B4-BE49-F238E27FC236}">
                <a16:creationId xmlns:a16="http://schemas.microsoft.com/office/drawing/2014/main" id="{1866FD96-1337-DD4C-484E-0A9982F02E76}"/>
              </a:ext>
            </a:extLst>
          </p:cNvPr>
          <p:cNvSpPr>
            <a:spLocks noGrp="1"/>
          </p:cNvSpPr>
          <p:nvPr>
            <p:ph sz="quarter" idx="10"/>
          </p:nvPr>
        </p:nvSpPr>
        <p:spPr>
          <a:xfrm>
            <a:off x="584200" y="1435100"/>
            <a:ext cx="11018838" cy="4167295"/>
          </a:xfrm>
        </p:spPr>
        <p:txBody>
          <a:bodyPr/>
          <a:lstStyle/>
          <a:p>
            <a:pPr>
              <a:spcAft>
                <a:spcPts val="1200"/>
              </a:spcAft>
            </a:pPr>
            <a:r>
              <a:rPr lang="en-US" dirty="0"/>
              <a:t>A medallion architecture is a data design pattern used to logically organize data.</a:t>
            </a:r>
          </a:p>
          <a:p>
            <a:pPr>
              <a:spcAft>
                <a:spcPts val="1200"/>
              </a:spcAft>
            </a:pPr>
            <a:r>
              <a:rPr lang="en-US" dirty="0"/>
              <a:t>The goal is to incrementally improve the structure and quality of data as it flows through each layer of the architecture.</a:t>
            </a:r>
          </a:p>
          <a:p>
            <a:pPr>
              <a:spcAft>
                <a:spcPts val="1200"/>
              </a:spcAft>
            </a:pPr>
            <a:r>
              <a:rPr lang="en-US" dirty="0"/>
              <a:t>Medallion architectures are sometimes also referred to as "multi-hop" architectures.</a:t>
            </a:r>
          </a:p>
          <a:p>
            <a:pPr>
              <a:spcAft>
                <a:spcPts val="1200"/>
              </a:spcAft>
            </a:pPr>
            <a:r>
              <a:rPr lang="en-US" dirty="0"/>
              <a:t>Unstructured and raw data are ingested using scalable pipelines to output the highest quality enriched data.</a:t>
            </a:r>
            <a:endParaRPr lang="en-CA" dirty="0"/>
          </a:p>
        </p:txBody>
      </p:sp>
    </p:spTree>
    <p:extLst>
      <p:ext uri="{BB962C8B-B14F-4D97-AF65-F5344CB8AC3E}">
        <p14:creationId xmlns:p14="http://schemas.microsoft.com/office/powerpoint/2010/main" val="14285898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B6F8-7984-6F89-366F-45B36A8738EB}"/>
              </a:ext>
            </a:extLst>
          </p:cNvPr>
          <p:cNvSpPr>
            <a:spLocks noGrp="1"/>
          </p:cNvSpPr>
          <p:nvPr>
            <p:ph type="title"/>
          </p:nvPr>
        </p:nvSpPr>
        <p:spPr/>
        <p:txBody>
          <a:bodyPr/>
          <a:lstStyle/>
          <a:p>
            <a:r>
              <a:rPr lang="en-CA" dirty="0"/>
              <a:t>Medallion Architecture</a:t>
            </a:r>
          </a:p>
        </p:txBody>
      </p:sp>
      <p:pic>
        <p:nvPicPr>
          <p:cNvPr id="2050" name="Picture 2">
            <a:extLst>
              <a:ext uri="{FF2B5EF4-FFF2-40B4-BE49-F238E27FC236}">
                <a16:creationId xmlns:a16="http://schemas.microsoft.com/office/drawing/2014/main" id="{5B0FB12C-EC91-DAC5-1379-2B6630B08F6A}"/>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265562" y="1435100"/>
            <a:ext cx="9656114"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822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027-AEC7-E261-9295-D1EE7CBBF214}"/>
              </a:ext>
            </a:extLst>
          </p:cNvPr>
          <p:cNvSpPr>
            <a:spLocks noGrp="1"/>
          </p:cNvSpPr>
          <p:nvPr>
            <p:ph type="title"/>
          </p:nvPr>
        </p:nvSpPr>
        <p:spPr/>
        <p:txBody>
          <a:bodyPr/>
          <a:lstStyle/>
          <a:p>
            <a:r>
              <a:rPr lang="en-CA" dirty="0"/>
              <a:t>Layers of Medallion Architecture</a:t>
            </a:r>
          </a:p>
        </p:txBody>
      </p:sp>
      <p:sp>
        <p:nvSpPr>
          <p:cNvPr id="3" name="Content Placeholder 2">
            <a:extLst>
              <a:ext uri="{FF2B5EF4-FFF2-40B4-BE49-F238E27FC236}">
                <a16:creationId xmlns:a16="http://schemas.microsoft.com/office/drawing/2014/main" id="{069292AA-92FD-7911-A443-EBD76CA78044}"/>
              </a:ext>
            </a:extLst>
          </p:cNvPr>
          <p:cNvSpPr>
            <a:spLocks noGrp="1"/>
          </p:cNvSpPr>
          <p:nvPr>
            <p:ph sz="quarter" idx="10"/>
          </p:nvPr>
        </p:nvSpPr>
        <p:spPr>
          <a:xfrm>
            <a:off x="584200" y="1435100"/>
            <a:ext cx="11018838" cy="4789003"/>
          </a:xfrm>
        </p:spPr>
        <p:txBody>
          <a:bodyPr/>
          <a:lstStyle/>
          <a:p>
            <a:pPr marL="0" indent="0">
              <a:buNone/>
            </a:pPr>
            <a:r>
              <a:rPr lang="en-CA" dirty="0"/>
              <a:t>Bronze layer:</a:t>
            </a:r>
          </a:p>
          <a:p>
            <a:pPr lvl="1"/>
            <a:r>
              <a:rPr lang="en-CA" dirty="0"/>
              <a:t>Contains raw data, sometimes referenced as the data staging area.</a:t>
            </a:r>
          </a:p>
          <a:p>
            <a:pPr lvl="1"/>
            <a:r>
              <a:rPr lang="en-CA" dirty="0"/>
              <a:t>May contain PII (personal identifiable information).</a:t>
            </a:r>
          </a:p>
          <a:p>
            <a:pPr lvl="1"/>
            <a:r>
              <a:rPr lang="en-CA" dirty="0"/>
              <a:t>Consumers: Engineers</a:t>
            </a:r>
          </a:p>
          <a:p>
            <a:pPr marL="0" indent="0">
              <a:buNone/>
            </a:pPr>
            <a:r>
              <a:rPr lang="en-CA" dirty="0"/>
              <a:t>Silver layer:</a:t>
            </a:r>
          </a:p>
          <a:p>
            <a:pPr lvl="1"/>
            <a:r>
              <a:rPr lang="en-CA" dirty="0"/>
              <a:t>Contains deduplicated, enriched data.</a:t>
            </a:r>
          </a:p>
          <a:p>
            <a:pPr lvl="1"/>
            <a:r>
              <a:rPr lang="en-CA" dirty="0"/>
              <a:t>Contains “anonymized data” (no PII).</a:t>
            </a:r>
          </a:p>
          <a:p>
            <a:pPr lvl="1"/>
            <a:r>
              <a:rPr lang="en-CA" dirty="0"/>
              <a:t>Consumers: Data analysts, Data scientists, Engineers.</a:t>
            </a:r>
          </a:p>
          <a:p>
            <a:pPr marL="0" indent="0">
              <a:buNone/>
            </a:pPr>
            <a:r>
              <a:rPr lang="en-CA" dirty="0"/>
              <a:t>Gold layer:</a:t>
            </a:r>
          </a:p>
          <a:p>
            <a:pPr lvl="1"/>
            <a:r>
              <a:rPr lang="en-CA" dirty="0"/>
              <a:t>Contains aggregated data.</a:t>
            </a:r>
          </a:p>
          <a:p>
            <a:pPr lvl="1"/>
            <a:r>
              <a:rPr lang="en-CA" dirty="0"/>
              <a:t>Built for dashboards and BI.</a:t>
            </a:r>
          </a:p>
          <a:p>
            <a:pPr lvl="1"/>
            <a:r>
              <a:rPr lang="en-CA" dirty="0"/>
              <a:t>Consumers: End users, Business stakeholders, Data analysts, Data scientists, Engineers.</a:t>
            </a:r>
          </a:p>
        </p:txBody>
      </p:sp>
    </p:spTree>
    <p:extLst>
      <p:ext uri="{BB962C8B-B14F-4D97-AF65-F5344CB8AC3E}">
        <p14:creationId xmlns:p14="http://schemas.microsoft.com/office/powerpoint/2010/main" val="28580512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519B-F37A-1882-487C-6BFA450D765D}"/>
              </a:ext>
            </a:extLst>
          </p:cNvPr>
          <p:cNvSpPr>
            <a:spLocks noGrp="1"/>
          </p:cNvSpPr>
          <p:nvPr>
            <p:ph type="title"/>
          </p:nvPr>
        </p:nvSpPr>
        <p:spPr/>
        <p:txBody>
          <a:bodyPr/>
          <a:lstStyle/>
          <a:p>
            <a:r>
              <a:rPr lang="en-CA" dirty="0"/>
              <a:t>What is Real-Time Analytics?</a:t>
            </a:r>
          </a:p>
        </p:txBody>
      </p:sp>
      <p:sp>
        <p:nvSpPr>
          <p:cNvPr id="3" name="Content Placeholder 2">
            <a:extLst>
              <a:ext uri="{FF2B5EF4-FFF2-40B4-BE49-F238E27FC236}">
                <a16:creationId xmlns:a16="http://schemas.microsoft.com/office/drawing/2014/main" id="{87461BAF-2270-2422-1DBE-73F8E1FD6208}"/>
              </a:ext>
            </a:extLst>
          </p:cNvPr>
          <p:cNvSpPr>
            <a:spLocks noGrp="1"/>
          </p:cNvSpPr>
          <p:nvPr>
            <p:ph sz="quarter" idx="10"/>
          </p:nvPr>
        </p:nvSpPr>
        <p:spPr>
          <a:xfrm>
            <a:off x="584200" y="1435100"/>
            <a:ext cx="11018838" cy="2412968"/>
          </a:xfrm>
        </p:spPr>
        <p:txBody>
          <a:bodyPr/>
          <a:lstStyle/>
          <a:p>
            <a:r>
              <a:rPr lang="en-US" b="0" i="0" dirty="0">
                <a:solidFill>
                  <a:srgbClr val="333333"/>
                </a:solidFill>
                <a:effectLst/>
                <a:latin typeface="Segoe UI" panose="020B0502040204020203" pitchFamily="34" charset="0"/>
              </a:rPr>
              <a:t>Get insights as soon as the data is ingested for making better decisions quickly. </a:t>
            </a:r>
          </a:p>
          <a:p>
            <a:r>
              <a:rPr lang="en-US" dirty="0">
                <a:solidFill>
                  <a:srgbClr val="333333"/>
                </a:solidFill>
                <a:latin typeface="Segoe UI" panose="020B0502040204020203" pitchFamily="34" charset="0"/>
              </a:rPr>
              <a:t>H</a:t>
            </a:r>
            <a:r>
              <a:rPr lang="en-US" b="0" i="0" dirty="0">
                <a:solidFill>
                  <a:srgbClr val="333333"/>
                </a:solidFill>
                <a:effectLst/>
                <a:latin typeface="Segoe UI" panose="020B0502040204020203" pitchFamily="34" charset="0"/>
              </a:rPr>
              <a:t>andle large amounts of data </a:t>
            </a:r>
          </a:p>
          <a:p>
            <a:r>
              <a:rPr lang="en-US" dirty="0">
                <a:solidFill>
                  <a:srgbClr val="333333"/>
                </a:solidFill>
                <a:latin typeface="Segoe UI" panose="020B0502040204020203" pitchFamily="34" charset="0"/>
              </a:rPr>
              <a:t>H</a:t>
            </a:r>
            <a:r>
              <a:rPr lang="en-US" b="0" i="0" dirty="0">
                <a:solidFill>
                  <a:srgbClr val="333333"/>
                </a:solidFill>
                <a:effectLst/>
                <a:latin typeface="Segoe UI" panose="020B0502040204020203" pitchFamily="34" charset="0"/>
              </a:rPr>
              <a:t>igh velocity</a:t>
            </a:r>
          </a:p>
          <a:p>
            <a:r>
              <a:rPr lang="en-US" dirty="0">
                <a:solidFill>
                  <a:srgbClr val="333333"/>
                </a:solidFill>
                <a:latin typeface="Segoe UI" panose="020B0502040204020203" pitchFamily="34" charset="0"/>
              </a:rPr>
              <a:t>L</a:t>
            </a:r>
            <a:r>
              <a:rPr lang="en-US" b="0" i="0" dirty="0">
                <a:solidFill>
                  <a:srgbClr val="333333"/>
                </a:solidFill>
                <a:effectLst/>
                <a:latin typeface="Segoe UI" panose="020B0502040204020203" pitchFamily="34" charset="0"/>
              </a:rPr>
              <a:t>ow response times</a:t>
            </a:r>
            <a:endParaRPr lang="en-CA" dirty="0"/>
          </a:p>
        </p:txBody>
      </p:sp>
    </p:spTree>
    <p:extLst>
      <p:ext uri="{BB962C8B-B14F-4D97-AF65-F5344CB8AC3E}">
        <p14:creationId xmlns:p14="http://schemas.microsoft.com/office/powerpoint/2010/main" val="4150352893"/>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Aptos Custom Theme">
      <a:majorFont>
        <a:latin typeface="Aptos Display"/>
        <a:ea typeface=""/>
        <a:cs typeface=""/>
      </a:majorFont>
      <a:minorFont>
        <a:latin typeface="Apto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ptos Custom Theme">
      <a:majorFont>
        <a:latin typeface="Aptos Display"/>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965de625-df5b-42e9-a277-2113da4f1195"/>
    <ds:schemaRef ds:uri="http://schemas.microsoft.com/office/2006/documentManagement/types"/>
    <ds:schemaRef ds:uri="dcf5ddc1-fb1d-440f-849a-6450bddbaed7"/>
    <ds:schemaRef ds:uri="http://purl.org/dc/elements/1.1/"/>
    <ds:schemaRef ds:uri="http://www.w3.org/XML/1998/namespace"/>
    <ds:schemaRef ds:uri="http://purl.org/dc/terms/"/>
    <ds:schemaRef ds:uri="http://schemas.openxmlformats.org/package/2006/metadata/core-properties"/>
    <ds:schemaRef ds:uri="http://schemas.microsoft.com/sharepoint/v3"/>
    <ds:schemaRef ds:uri="http://purl.org/dc/dcmitype/"/>
  </ds:schemaRefs>
</ds:datastoreItem>
</file>

<file path=customXml/itemProps2.xml><?xml version="1.0" encoding="utf-8"?>
<ds:datastoreItem xmlns:ds="http://schemas.openxmlformats.org/officeDocument/2006/customXml" ds:itemID="{CBE5A889-98A3-4450-B2EF-A817DF905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9866</TotalTime>
  <Words>4103</Words>
  <Application>Microsoft Office PowerPoint</Application>
  <PresentationFormat>Widescreen</PresentationFormat>
  <Paragraphs>446</Paragraphs>
  <Slides>34</Slides>
  <Notes>30</Notes>
  <HiddenSlides>9</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34</vt:i4>
      </vt:variant>
    </vt:vector>
  </HeadingPairs>
  <TitlesOfParts>
    <vt:vector size="52" baseType="lpstr">
      <vt:lpstr>-apple-system</vt:lpstr>
      <vt:lpstr>Aptos</vt:lpstr>
      <vt:lpstr>Aptos Display</vt:lpstr>
      <vt:lpstr>Arial</vt:lpstr>
      <vt:lpstr>Calibri</vt:lpstr>
      <vt:lpstr>Calibri Light</vt:lpstr>
      <vt:lpstr>Consolas</vt:lpstr>
      <vt:lpstr>Segoe UI</vt:lpstr>
      <vt:lpstr>Segoe UI Light</vt:lpstr>
      <vt:lpstr>Segoe UI Semibold</vt:lpstr>
      <vt:lpstr>SegoeUI</vt:lpstr>
      <vt:lpstr>Symbol</vt:lpstr>
      <vt:lpstr>var(--artdeco-reset-typography-</vt:lpstr>
      <vt:lpstr>Wingdings</vt:lpstr>
      <vt:lpstr>White Template</vt:lpstr>
      <vt:lpstr>Office Theme</vt:lpstr>
      <vt:lpstr>1_Office Theme</vt:lpstr>
      <vt:lpstr>1_Black Template</vt:lpstr>
      <vt:lpstr>Real-Time Insights: Building a Medallion Architecture for Formula 1 Telemetry with Azure Data Explorer</vt:lpstr>
      <vt:lpstr>About me</vt:lpstr>
      <vt:lpstr>Agenda</vt:lpstr>
      <vt:lpstr>Formula 1</vt:lpstr>
      <vt:lpstr>Formula 1 – Key uses of telemetry data</vt:lpstr>
      <vt:lpstr>What is the Medallion Architecture?</vt:lpstr>
      <vt:lpstr>Medallion Architecture</vt:lpstr>
      <vt:lpstr>Layers of Medallion Architecture</vt:lpstr>
      <vt:lpstr>What is Real-Time Analytics?</vt:lpstr>
      <vt:lpstr>Azure Data Explorer (ADX)</vt:lpstr>
      <vt:lpstr>Batching vs streaming ingestion</vt:lpstr>
      <vt:lpstr>Kusto</vt:lpstr>
      <vt:lpstr>Formula 1 telemetry with Azure Data Explorer</vt:lpstr>
      <vt:lpstr>Formula 1 Telemetry Analysis Architecture</vt:lpstr>
      <vt:lpstr>Configure Telemetry</vt:lpstr>
      <vt:lpstr>Edge Compute</vt:lpstr>
      <vt:lpstr>Medallion Architecture</vt:lpstr>
      <vt:lpstr>Update Policy</vt:lpstr>
      <vt:lpstr>Demo</vt:lpstr>
      <vt:lpstr>Data Flow</vt:lpstr>
      <vt:lpstr>Real-Time Dashboard</vt:lpstr>
      <vt:lpstr>Demo</vt:lpstr>
      <vt:lpstr>Wrap-up</vt:lpstr>
      <vt:lpstr>Q&amp;A</vt:lpstr>
      <vt:lpstr>References</vt:lpstr>
      <vt:lpstr>Let’s connect</vt:lpstr>
      <vt:lpstr>Azure Data Explorer References</vt:lpstr>
      <vt:lpstr>Did you know</vt:lpstr>
      <vt:lpstr>Azure Data Explorer (ADX)</vt:lpstr>
      <vt:lpstr>Azure Data Explorer Architecture</vt:lpstr>
      <vt:lpstr>PowerPoint Presentation</vt:lpstr>
      <vt:lpstr>Data Management and Ingestion</vt:lpstr>
      <vt:lpstr>Cross Queries</vt:lpstr>
      <vt:lpstr>Data Sharing</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Event Grid</dc:title>
  <dc:subject>&lt;Event name&gt;</dc:subject>
  <dc:creator>Roberto Cervantes Rivero</dc:creator>
  <cp:keywords/>
  <dc:description/>
  <cp:lastModifiedBy>Callon Campbell</cp:lastModifiedBy>
  <cp:revision>16</cp:revision>
  <dcterms:created xsi:type="dcterms:W3CDTF">2022-06-13T20:15:25Z</dcterms:created>
  <dcterms:modified xsi:type="dcterms:W3CDTF">2024-11-08T03:35:49Z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_MarkAsFinal">
    <vt:bool>true</vt:bool>
  </property>
</Properties>
</file>